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notesSlides/notesSlide2.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notesSlides/notesSlide4.xml" ContentType="application/vnd.openxmlformats-officedocument.presentationml.notesSlide+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notesSlides/notesSlide5.xml" ContentType="application/vnd.openxmlformats-officedocument.presentationml.notesSlide+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32"/>
  </p:notesMasterIdLst>
  <p:handoutMasterIdLst>
    <p:handoutMasterId r:id="rId33"/>
  </p:handoutMasterIdLst>
  <p:sldIdLst>
    <p:sldId id="277" r:id="rId3"/>
    <p:sldId id="304" r:id="rId4"/>
    <p:sldId id="305" r:id="rId5"/>
    <p:sldId id="317" r:id="rId6"/>
    <p:sldId id="321" r:id="rId7"/>
    <p:sldId id="315" r:id="rId8"/>
    <p:sldId id="322" r:id="rId9"/>
    <p:sldId id="313" r:id="rId10"/>
    <p:sldId id="323" r:id="rId11"/>
    <p:sldId id="307" r:id="rId12"/>
    <p:sldId id="267" r:id="rId13"/>
    <p:sldId id="284" r:id="rId14"/>
    <p:sldId id="325" r:id="rId15"/>
    <p:sldId id="287" r:id="rId16"/>
    <p:sldId id="297" r:id="rId17"/>
    <p:sldId id="298" r:id="rId18"/>
    <p:sldId id="302" r:id="rId19"/>
    <p:sldId id="292" r:id="rId20"/>
    <p:sldId id="299" r:id="rId21"/>
    <p:sldId id="306" r:id="rId22"/>
    <p:sldId id="303" r:id="rId23"/>
    <p:sldId id="300" r:id="rId24"/>
    <p:sldId id="301" r:id="rId25"/>
    <p:sldId id="294" r:id="rId26"/>
    <p:sldId id="295" r:id="rId27"/>
    <p:sldId id="326" r:id="rId28"/>
    <p:sldId id="330" r:id="rId29"/>
    <p:sldId id="328" r:id="rId30"/>
    <p:sldId id="33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8916E"/>
    <a:srgbClr val="A852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56" autoAdjust="0"/>
    <p:restoredTop sz="94660"/>
  </p:normalViewPr>
  <p:slideViewPr>
    <p:cSldViewPr snapToGrid="0">
      <p:cViewPr varScale="1">
        <p:scale>
          <a:sx n="69" d="100"/>
          <a:sy n="69" d="100"/>
        </p:scale>
        <p:origin x="738" y="78"/>
      </p:cViewPr>
      <p:guideLst>
        <p:guide pos="3840"/>
        <p:guide orient="horz" pos="2160"/>
      </p:guideLst>
    </p:cSldViewPr>
  </p:slideViewPr>
  <p:notesTextViewPr>
    <p:cViewPr>
      <p:scale>
        <a:sx n="1" d="1"/>
        <a:sy n="1" d="1"/>
      </p:scale>
      <p:origin x="0" y="0"/>
    </p:cViewPr>
  </p:notesTextViewPr>
  <p:sorterViewPr>
    <p:cViewPr>
      <p:scale>
        <a:sx n="100" d="100"/>
        <a:sy n="100" d="100"/>
      </p:scale>
      <p:origin x="0" y="-10950"/>
    </p:cViewPr>
  </p:sorterViewPr>
  <p:notesViewPr>
    <p:cSldViewPr snapToGrid="0">
      <p:cViewPr varScale="1">
        <p:scale>
          <a:sx n="82" d="100"/>
          <a:sy n="82" d="100"/>
        </p:scale>
        <p:origin x="2994"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handoutMaster" Target="handoutMasters/handoutMaster1.xml"/><Relationship Id="rId38" Type="http://schemas.microsoft.com/office/2015/10/relationships/revisionInfo" Target="revisionInfo.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barChart>
        <c:barDir val="bar"/>
        <c:grouping val="clustered"/>
        <c:varyColors val="0"/>
        <c:ser>
          <c:idx val="0"/>
          <c:order val="0"/>
          <c:tx>
            <c:strRef>
              <c:f>Sheet1!$B$1</c:f>
              <c:strCache>
                <c:ptCount val="1"/>
                <c:pt idx="0">
                  <c:v>系列 3</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2"/>
                    </a:solidFill>
                    <a:latin typeface="+mn-lt"/>
                    <a:ea typeface="+mn-ea"/>
                    <a:cs typeface="+mn-cs"/>
                  </a:defRPr>
                </a:pPr>
                <a:endParaRPr lang="zh-CN"/>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2">
                          <a:lumMod val="35000"/>
                          <a:lumOff val="65000"/>
                        </a:schemeClr>
                      </a:solidFill>
                    </a:ln>
                    <a:effectLst/>
                  </c:spPr>
                </c15:leaderLines>
              </c:ext>
            </c:extLst>
          </c:dLbls>
          <c:cat>
            <c:strRef>
              <c:f>Sheet1!$A$2:$A$8</c:f>
              <c:strCache>
                <c:ptCount val="7"/>
                <c:pt idx="0">
                  <c:v>ExtraTreesClassifier</c:v>
                </c:pt>
                <c:pt idx="1">
                  <c:v>GaussianNB</c:v>
                </c:pt>
                <c:pt idx="2">
                  <c:v>NearestCentroid</c:v>
                </c:pt>
                <c:pt idx="3">
                  <c:v>RandomForestClassifier</c:v>
                </c:pt>
                <c:pt idx="4">
                  <c:v>SGDClassifier</c:v>
                </c:pt>
                <c:pt idx="5">
                  <c:v>SVC</c:v>
                </c:pt>
                <c:pt idx="6">
                  <c:v>tree</c:v>
                </c:pt>
              </c:strCache>
            </c:strRef>
          </c:cat>
          <c:val>
            <c:numRef>
              <c:f>Sheet1!$B$2:$B$8</c:f>
              <c:numCache>
                <c:formatCode>General</c:formatCode>
                <c:ptCount val="7"/>
                <c:pt idx="0">
                  <c:v>0.76300000000000001</c:v>
                </c:pt>
                <c:pt idx="1">
                  <c:v>0.44500000000000001</c:v>
                </c:pt>
                <c:pt idx="2">
                  <c:v>0.35899999999999999</c:v>
                </c:pt>
                <c:pt idx="3">
                  <c:v>0.35899999999999999</c:v>
                </c:pt>
                <c:pt idx="4">
                  <c:v>0.35399999999999998</c:v>
                </c:pt>
                <c:pt idx="5">
                  <c:v>0.5</c:v>
                </c:pt>
                <c:pt idx="6">
                  <c:v>0.65</c:v>
                </c:pt>
              </c:numCache>
            </c:numRef>
          </c:val>
          <c:extLst>
            <c:ext xmlns:c16="http://schemas.microsoft.com/office/drawing/2014/chart" uri="{C3380CC4-5D6E-409C-BE32-E72D297353CC}">
              <c16:uniqueId val="{00000000-0D3E-454D-B40A-18504030FEBC}"/>
            </c:ext>
          </c:extLst>
        </c:ser>
        <c:dLbls>
          <c:dLblPos val="inEnd"/>
          <c:showLegendKey val="0"/>
          <c:showVal val="1"/>
          <c:showCatName val="0"/>
          <c:showSerName val="0"/>
          <c:showPercent val="0"/>
          <c:showBubbleSize val="0"/>
        </c:dLbls>
        <c:gapWidth val="100"/>
        <c:axId val="1356087391"/>
        <c:axId val="1356079071"/>
      </c:barChart>
      <c:catAx>
        <c:axId val="1356087391"/>
        <c:scaling>
          <c:orientation val="minMax"/>
        </c:scaling>
        <c:delete val="0"/>
        <c:axPos val="l"/>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2"/>
                </a:solidFill>
                <a:latin typeface="+mn-lt"/>
                <a:ea typeface="+mn-ea"/>
                <a:cs typeface="+mn-cs"/>
              </a:defRPr>
            </a:pPr>
            <a:endParaRPr lang="zh-CN"/>
          </a:p>
        </c:txPr>
        <c:crossAx val="1356079071"/>
        <c:crosses val="autoZero"/>
        <c:auto val="1"/>
        <c:lblAlgn val="ctr"/>
        <c:lblOffset val="100"/>
        <c:noMultiLvlLbl val="0"/>
      </c:catAx>
      <c:valAx>
        <c:axId val="1356079071"/>
        <c:scaling>
          <c:orientation val="minMax"/>
        </c:scaling>
        <c:delete val="0"/>
        <c:axPos val="b"/>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zh-CN"/>
          </a:p>
        </c:txPr>
        <c:crossAx val="1356087391"/>
        <c:crosses val="autoZero"/>
        <c:crossBetween val="between"/>
      </c:valAx>
      <c:spPr>
        <a:solidFill>
          <a:schemeClr val="bg2"/>
        </a:solid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20">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zh-CN" sz="1200"/>
            </a:lvl1pPr>
          </a:lstStyle>
          <a:p>
            <a:endParaRPr lang="zh-CN" dirty="0">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latinLnBrk="0">
              <a:defRPr lang="zh-CN" sz="1200"/>
            </a:lvl1pPr>
          </a:lstStyle>
          <a:p>
            <a:fld id="{65DD71D7-55AC-46BD-81B3-09AB2F9EFBD8}" type="datetimeFigureOut">
              <a:rPr lang="en-US" altLang="zh-CN" smtClean="0">
                <a:ea typeface="Microsoft YaHei UI" panose="020B0503020204020204" pitchFamily="34" charset="-122"/>
              </a:rPr>
              <a:t>7/13/2017</a:t>
            </a:fld>
            <a:endParaRPr lang="zh-CN" dirty="0">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latinLnBrk="0">
              <a:defRPr lang="zh-CN" sz="1200"/>
            </a:lvl1pPr>
          </a:lstStyle>
          <a:p>
            <a:endParaRPr lang="zh-CN" dirty="0">
              <a:ea typeface="Microsoft YaHei UI" panose="020B0503020204020204" pitchFamily="34" charset="-122"/>
            </a:endParaRPr>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latinLnBrk="0">
              <a:defRPr lang="zh-CN" sz="1200"/>
            </a:lvl1pPr>
          </a:lstStyle>
          <a:p>
            <a:fld id="{2840BD58-3BFF-4EAF-BB8B-AC67FE801E47}" type="slidenum">
              <a:rPr lang="zh-CN" smtClean="0">
                <a:ea typeface="Microsoft YaHei UI" panose="020B0503020204020204" pitchFamily="34" charset="-122"/>
              </a:rPr>
              <a:t>‹#›</a:t>
            </a:fld>
            <a:endParaRPr lang="zh-CN" dirty="0">
              <a:ea typeface="Microsoft YaHei UI" panose="020B0503020204020204" pitchFamily="34" charset="-122"/>
            </a:endParaRPr>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latinLnBrk="0">
              <a:defRPr lang="zh-CN" sz="1200">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latinLnBrk="0">
              <a:defRPr lang="zh-CN" sz="1200">
                <a:ea typeface="Microsoft YaHei UI" panose="020B0503020204020204" pitchFamily="34" charset="-122"/>
              </a:defRPr>
            </a:lvl1pPr>
          </a:lstStyle>
          <a:p>
            <a:fld id="{1F89424F-BB59-4F4E-9822-4CA3E770FFD2}" type="datetimeFigureOut">
              <a:rPr lang="en-US" altLang="zh-CN" smtClean="0"/>
              <a:pPr/>
              <a:t>7/13/2017</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dirty="0"/>
          </a:p>
        </p:txBody>
      </p:sp>
      <p:sp>
        <p:nvSpPr>
          <p:cNvPr id="5" name="备注占位符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zh-CN" dirty="0"/>
              <a:t>单击此处编辑母版文本样式</a:t>
            </a:r>
          </a:p>
          <a:p>
            <a:pPr lvl="1"/>
            <a:r>
              <a:rPr lang="zh-CN" dirty="0"/>
              <a:t>第二级</a:t>
            </a:r>
          </a:p>
          <a:p>
            <a:pPr lvl="2"/>
            <a:r>
              <a:rPr lang="zh-CN" dirty="0"/>
              <a:t>第三级</a:t>
            </a:r>
          </a:p>
          <a:p>
            <a:pPr lvl="3"/>
            <a:r>
              <a:rPr lang="zh-CN" dirty="0"/>
              <a:t>第四级</a:t>
            </a:r>
          </a:p>
          <a:p>
            <a:pPr lvl="4"/>
            <a:r>
              <a:rPr lang="zh-CN"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latinLnBrk="0">
              <a:defRPr lang="zh-CN" sz="1200">
                <a:ea typeface="Microsoft YaHei UI" panose="020B0503020204020204" pitchFamily="34" charset="-122"/>
              </a:defRPr>
            </a:lvl1pPr>
          </a:lstStyle>
          <a:p>
            <a:endParaRPr lang="zh-CN" altLang="en-US" dirty="0"/>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latinLnBrk="0">
              <a:defRPr lang="zh-CN" sz="1200">
                <a:ea typeface="Microsoft YaHei UI" panose="020B0503020204020204" pitchFamily="34" charset="-122"/>
              </a:defRPr>
            </a:lvl1pPr>
          </a:lstStyle>
          <a:p>
            <a:fld id="{68322CDD-9D6C-4F63-9EC2-648226624108}" type="slidenum">
              <a:rPr lang="en-US" altLang="zh-CN" smtClean="0"/>
              <a:pPr/>
              <a:t>‹#›</a:t>
            </a:fld>
            <a:endParaRPr lang="en-US" altLang="zh-CN" dirty="0"/>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notesStyle>
    <a:lvl1pPr marL="0" algn="l" defTabSz="914400" rtl="0" eaLnBrk="1" latinLnBrk="0" hangingPunct="1">
      <a:defRPr lang="zh-CN" sz="1200" kern="1200">
        <a:solidFill>
          <a:schemeClr val="tx1"/>
        </a:solidFill>
        <a:latin typeface="+mn-lt"/>
        <a:ea typeface="Microsoft YaHei UI" panose="020B0503020204020204" pitchFamily="34" charset="-122"/>
        <a:cs typeface="+mn-cs"/>
      </a:defRPr>
    </a:lvl1pPr>
    <a:lvl2pPr marL="457200" algn="l" defTabSz="914400" rtl="0" eaLnBrk="1" latinLnBrk="0" hangingPunct="1">
      <a:defRPr lang="zh-CN" sz="1200" kern="1200">
        <a:solidFill>
          <a:schemeClr val="tx1"/>
        </a:solidFill>
        <a:latin typeface="+mn-lt"/>
        <a:ea typeface="Microsoft YaHei UI" panose="020B0503020204020204" pitchFamily="34" charset="-122"/>
        <a:cs typeface="+mn-cs"/>
      </a:defRPr>
    </a:lvl2pPr>
    <a:lvl3pPr marL="914400" algn="l" defTabSz="914400" rtl="0" eaLnBrk="1" latinLnBrk="0" hangingPunct="1">
      <a:defRPr lang="zh-CN" sz="1200" kern="1200">
        <a:solidFill>
          <a:schemeClr val="tx1"/>
        </a:solidFill>
        <a:latin typeface="+mn-lt"/>
        <a:ea typeface="Microsoft YaHei UI" panose="020B0503020204020204" pitchFamily="34" charset="-122"/>
        <a:cs typeface="+mn-cs"/>
      </a:defRPr>
    </a:lvl3pPr>
    <a:lvl4pPr marL="1371600" algn="l" defTabSz="914400" rtl="0" eaLnBrk="1" latinLnBrk="0" hangingPunct="1">
      <a:defRPr lang="zh-CN" sz="1200" kern="1200">
        <a:solidFill>
          <a:schemeClr val="tx1"/>
        </a:solidFill>
        <a:latin typeface="+mn-lt"/>
        <a:ea typeface="Microsoft YaHei UI" panose="020B0503020204020204" pitchFamily="34" charset="-122"/>
        <a:cs typeface="+mn-cs"/>
      </a:defRPr>
    </a:lvl4pPr>
    <a:lvl5pPr marL="1828800" algn="l" defTabSz="914400" rtl="0" eaLnBrk="1" latinLnBrk="0" hangingPunct="1">
      <a:defRPr lang="zh-CN" sz="1200" kern="1200">
        <a:solidFill>
          <a:schemeClr val="tx1"/>
        </a:solidFill>
        <a:latin typeface="+mn-lt"/>
        <a:ea typeface="Microsoft YaHei UI" panose="020B0503020204020204" pitchFamily="34" charset="-122"/>
        <a:cs typeface="+mn-cs"/>
      </a:defRPr>
    </a:lvl5pPr>
    <a:lvl6pPr marL="2286000" algn="l" defTabSz="914400" rtl="0" eaLnBrk="1" latinLnBrk="0" hangingPunct="1">
      <a:defRPr lang="zh-CN" sz="1200" kern="1200">
        <a:solidFill>
          <a:schemeClr val="tx1"/>
        </a:solidFill>
        <a:latin typeface="+mn-lt"/>
        <a:ea typeface="+mn-ea"/>
        <a:cs typeface="+mn-cs"/>
      </a:defRPr>
    </a:lvl6pPr>
    <a:lvl7pPr marL="2743200" algn="l" defTabSz="914400" rtl="0" eaLnBrk="1" latinLnBrk="0" hangingPunct="1">
      <a:defRPr lang="zh-CN" sz="1200" kern="1200">
        <a:solidFill>
          <a:schemeClr val="tx1"/>
        </a:solidFill>
        <a:latin typeface="+mn-lt"/>
        <a:ea typeface="+mn-ea"/>
        <a:cs typeface="+mn-cs"/>
      </a:defRPr>
    </a:lvl7pPr>
    <a:lvl8pPr marL="3200400" algn="l" defTabSz="914400" rtl="0" eaLnBrk="1" latinLnBrk="0" hangingPunct="1">
      <a:defRPr lang="zh-CN" sz="1200" kern="1200">
        <a:solidFill>
          <a:schemeClr val="tx1"/>
        </a:solidFill>
        <a:latin typeface="+mn-lt"/>
        <a:ea typeface="+mn-ea"/>
        <a:cs typeface="+mn-cs"/>
      </a:defRPr>
    </a:lvl8pPr>
    <a:lvl9pPr marL="3657600" algn="l" defTabSz="914400" rtl="0" eaLnBrk="1" latinLnBrk="0" hangingPunct="1">
      <a:defRPr lang="zh-CN"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从</a:t>
            </a:r>
            <a:r>
              <a:rPr lang="en-US" altLang="zh-CN" dirty="0"/>
              <a:t>5</a:t>
            </a:r>
            <a:r>
              <a:rPr lang="zh-CN" altLang="en-US" dirty="0"/>
              <a:t>个方面介绍</a:t>
            </a:r>
          </a:p>
        </p:txBody>
      </p:sp>
      <p:sp>
        <p:nvSpPr>
          <p:cNvPr id="4" name="灯片编号占位符 3"/>
          <p:cNvSpPr>
            <a:spLocks noGrp="1"/>
          </p:cNvSpPr>
          <p:nvPr>
            <p:ph type="sldNum" sz="quarter" idx="10"/>
          </p:nvPr>
        </p:nvSpPr>
        <p:spPr/>
        <p:txBody>
          <a:bodyPr/>
          <a:lstStyle/>
          <a:p>
            <a:pPr>
              <a:defRPr/>
            </a:pPr>
            <a:fld id="{EA270561-1A88-493D-AEC5-1265B525C385}" type="slidenum">
              <a:rPr lang="zh-CN" altLang="en-US" smtClean="0"/>
              <a:pPr>
                <a:defRPr/>
              </a:pPr>
              <a:t>2</a:t>
            </a:fld>
            <a:endParaRPr lang="zh-CN" altLang="en-US"/>
          </a:p>
        </p:txBody>
      </p:sp>
    </p:spTree>
    <p:extLst>
      <p:ext uri="{BB962C8B-B14F-4D97-AF65-F5344CB8AC3E}">
        <p14:creationId xmlns:p14="http://schemas.microsoft.com/office/powerpoint/2010/main" val="1526515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doc id"/>
          <p:cNvSpPr>
            <a:spLocks noGrp="1" noChangeArrowheads="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fontAlgn="base">
              <a:spcBef>
                <a:spcPct val="0"/>
              </a:spcBef>
              <a:spcAft>
                <a:spcPct val="0"/>
              </a:spcAft>
            </a:pPr>
            <a:endParaRPr lang="en-US" altLang="zh-CN">
              <a:latin typeface="Calibri" panose="020F0502020204030204" pitchFamily="34" charset="0"/>
            </a:endParaRPr>
          </a:p>
        </p:txBody>
      </p:sp>
      <p:sp>
        <p:nvSpPr>
          <p:cNvPr id="409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r>
              <a:rPr lang="zh-CN" altLang="en-US">
                <a:latin typeface="Calibri" panose="020F0502020204030204" pitchFamily="34" charset="0"/>
              </a:rPr>
              <a:t>模板来自于 </a:t>
            </a:r>
            <a:r>
              <a:rPr lang="en-US" altLang="zh-CN">
                <a:latin typeface="Calibri" panose="020F0502020204030204" pitchFamily="34" charset="0"/>
              </a:rPr>
              <a:t>http://docer.wps.cn</a:t>
            </a:r>
            <a:endParaRPr lang="zh-CN" altLang="en-US">
              <a:latin typeface="Calibri" panose="020F0502020204030204" pitchFamily="34" charset="0"/>
            </a:endParaRPr>
          </a:p>
        </p:txBody>
      </p:sp>
      <p:sp>
        <p:nvSpPr>
          <p:cNvPr id="4100"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01"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zh-CN" altLang="en-US"/>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fld id="{CC7CCE03-89DE-4EFF-A529-499B6C22E477}" type="slidenum">
              <a:rPr lang="zh-CN" altLang="en-US"/>
              <a:pPr/>
              <a:t>21</a:t>
            </a:fld>
            <a:endParaRPr lang="zh-CN" altLang="en-US"/>
          </a:p>
        </p:txBody>
      </p:sp>
    </p:spTree>
    <p:extLst>
      <p:ext uri="{BB962C8B-B14F-4D97-AF65-F5344CB8AC3E}">
        <p14:creationId xmlns:p14="http://schemas.microsoft.com/office/powerpoint/2010/main" val="17503173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smtClean="0"/>
              <a:t>模板来自于 </a:t>
            </a:r>
            <a:r>
              <a:rPr lang="en-US" altLang="zh-CN" smtClean="0"/>
              <a:t>http://docer.wps.cn</a:t>
            </a:r>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120349E0-160B-4E0F-8C94-455AEF6CC25B}" type="slidenum">
              <a:rPr lang="zh-CN" altLang="en-US" smtClean="0">
                <a:latin typeface="Calibri" panose="020F0502020204030204" pitchFamily="34" charset="0"/>
              </a:rPr>
              <a:pPr/>
              <a:t>27</a:t>
            </a:fld>
            <a:endParaRPr lang="zh-CN" altLang="en-US" smtClean="0">
              <a:latin typeface="Calibri" panose="020F0502020204030204" pitchFamily="34" charset="0"/>
            </a:endParaRPr>
          </a:p>
        </p:txBody>
      </p:sp>
    </p:spTree>
    <p:extLst>
      <p:ext uri="{BB962C8B-B14F-4D97-AF65-F5344CB8AC3E}">
        <p14:creationId xmlns:p14="http://schemas.microsoft.com/office/powerpoint/2010/main" val="2237429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smtClean="0"/>
              <a:t>模板来自于 </a:t>
            </a:r>
            <a:r>
              <a:rPr lang="en-US" altLang="zh-CN" smtClean="0"/>
              <a:t>http://docer.wps.cn</a:t>
            </a:r>
            <a:endParaRPr lang="zh-CN" altLang="en-US"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98E24EA4-73BC-464D-BFB4-908064DC53D5}" type="slidenum">
              <a:rPr lang="zh-CN" altLang="en-US" smtClean="0">
                <a:latin typeface="Calibri" panose="020F0502020204030204" pitchFamily="34" charset="0"/>
              </a:rPr>
              <a:pPr/>
              <a:t>28</a:t>
            </a:fld>
            <a:endParaRPr lang="zh-CN" altLang="en-US" smtClean="0">
              <a:latin typeface="Calibri" panose="020F0502020204030204" pitchFamily="34" charset="0"/>
            </a:endParaRPr>
          </a:p>
        </p:txBody>
      </p:sp>
    </p:spTree>
    <p:extLst>
      <p:ext uri="{BB962C8B-B14F-4D97-AF65-F5344CB8AC3E}">
        <p14:creationId xmlns:p14="http://schemas.microsoft.com/office/powerpoint/2010/main" val="17147657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066800" y="2606040"/>
            <a:ext cx="10058400" cy="2743200"/>
          </a:xfrm>
        </p:spPr>
        <p:txBody>
          <a:bodyPr lIns="36000" tIns="18000" rIns="36000" bIns="18000" anchor="ctr">
            <a:normAutofit/>
          </a:bodyPr>
          <a:lstStyle>
            <a:lvl1pPr algn="ctr" latinLnBrk="0">
              <a:lnSpc>
                <a:spcPct val="100000"/>
              </a:lnSpc>
              <a:defRPr lang="zh-CN" sz="6500">
                <a:solidFill>
                  <a:schemeClr val="tx1"/>
                </a:solidFill>
                <a:effectLst>
                  <a:outerShdw blurRad="38100" dist="25400" dir="18900000" algn="bl" rotWithShape="0">
                    <a:schemeClr val="bg1">
                      <a:alpha val="80000"/>
                    </a:schemeClr>
                  </a:outerShdw>
                </a:effectLst>
              </a:defRPr>
            </a:lvl1pPr>
          </a:lstStyle>
          <a:p>
            <a:r>
              <a:rPr lang="zh-CN" altLang="en-US"/>
              <a:t>单击此处编辑母版标题样式</a:t>
            </a:r>
            <a:endParaRPr lang="zh-CN" dirty="0"/>
          </a:p>
        </p:txBody>
      </p:sp>
      <p:sp>
        <p:nvSpPr>
          <p:cNvPr id="3" name="副标题 2"/>
          <p:cNvSpPr>
            <a:spLocks noGrp="1"/>
          </p:cNvSpPr>
          <p:nvPr>
            <p:ph type="subTitle" idx="1"/>
          </p:nvPr>
        </p:nvSpPr>
        <p:spPr>
          <a:xfrm>
            <a:off x="1066800" y="5360437"/>
            <a:ext cx="10058400" cy="365760"/>
          </a:xfrm>
        </p:spPr>
        <p:txBody>
          <a:bodyPr>
            <a:normAutofit/>
          </a:bodyPr>
          <a:lstStyle>
            <a:lvl1pPr marL="0" indent="0" algn="l" latinLnBrk="0">
              <a:spcBef>
                <a:spcPts val="0"/>
              </a:spcBef>
              <a:buNone/>
              <a:defRPr lang="zh-CN" sz="2000" b="1" cap="all" baseline="0">
                <a:solidFill>
                  <a:schemeClr val="accent1"/>
                </a:solidFill>
                <a:effectLst/>
              </a:defRPr>
            </a:lvl1pPr>
            <a:lvl2pPr marL="457200" indent="0" algn="ctr" latinLnBrk="0">
              <a:buNone/>
              <a:defRPr lang="zh-CN" sz="2000"/>
            </a:lvl2pPr>
            <a:lvl3pPr marL="914400" indent="0" algn="ctr" latinLnBrk="0">
              <a:buNone/>
              <a:defRPr lang="zh-CN" sz="1800"/>
            </a:lvl3pPr>
            <a:lvl4pPr marL="1371600" indent="0" algn="ctr" latinLnBrk="0">
              <a:buNone/>
              <a:defRPr lang="zh-CN" sz="1600"/>
            </a:lvl4pPr>
            <a:lvl5pPr marL="1828800" indent="0" algn="ctr" latinLnBrk="0">
              <a:buNone/>
              <a:defRPr lang="zh-CN" sz="1600"/>
            </a:lvl5pPr>
            <a:lvl6pPr marL="2286000" indent="0" algn="ctr" latinLnBrk="0">
              <a:buNone/>
              <a:defRPr lang="zh-CN" sz="1600"/>
            </a:lvl6pPr>
            <a:lvl7pPr marL="2743200" indent="0" algn="ctr" latinLnBrk="0">
              <a:buNone/>
              <a:defRPr lang="zh-CN" sz="1600"/>
            </a:lvl7pPr>
            <a:lvl8pPr marL="3200400" indent="0" algn="ctr" latinLnBrk="0">
              <a:buNone/>
              <a:defRPr lang="zh-CN" sz="1600"/>
            </a:lvl8pPr>
            <a:lvl9pPr marL="3657600" indent="0" algn="ctr" latinLnBrk="0">
              <a:buNone/>
              <a:defRPr lang="zh-CN" sz="1600"/>
            </a:lvl9pPr>
          </a:lstStyle>
          <a:p>
            <a:r>
              <a:rPr lang="zh-CN" altLang="en-US"/>
              <a:t>单击以编辑母版副标题样式</a:t>
            </a:r>
            <a:endParaRPr lang="zh-CN" dirty="0"/>
          </a:p>
        </p:txBody>
      </p:sp>
      <p:sp>
        <p:nvSpPr>
          <p:cNvPr id="8" name="矩形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9" name="矩形 8"/>
          <p:cNvSpPr/>
          <p:nvPr userDrawn="1"/>
        </p:nvSpPr>
        <p:spPr>
          <a:xfrm>
            <a:off x="0" y="5888736"/>
            <a:ext cx="12192000" cy="109728"/>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dirty="0"/>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日期占位符 3"/>
          <p:cNvSpPr>
            <a:spLocks noGrp="1"/>
          </p:cNvSpPr>
          <p:nvPr>
            <p:ph type="dt" sz="half" idx="10"/>
          </p:nvPr>
        </p:nvSpPr>
        <p:spPr/>
        <p:txBody>
          <a:bodyPr/>
          <a:lstStyle/>
          <a:p>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525000" y="382230"/>
            <a:ext cx="1371600" cy="5561369"/>
          </a:xfrm>
        </p:spPr>
        <p:txBody>
          <a:bodyPr vert="eaVert"/>
          <a:lstStyle/>
          <a:p>
            <a:r>
              <a:rPr lang="zh-CN" altLang="en-US"/>
              <a:t>单击此处编辑母版标题样式</a:t>
            </a:r>
            <a:endParaRPr lang="zh-CN" dirty="0"/>
          </a:p>
        </p:txBody>
      </p:sp>
      <p:sp>
        <p:nvSpPr>
          <p:cNvPr id="3" name="竖排文字占位符 2"/>
          <p:cNvSpPr>
            <a:spLocks noGrp="1"/>
          </p:cNvSpPr>
          <p:nvPr>
            <p:ph type="body" orient="vert" idx="1"/>
          </p:nvPr>
        </p:nvSpPr>
        <p:spPr>
          <a:xfrm>
            <a:off x="1295400" y="382230"/>
            <a:ext cx="7863840" cy="5561370"/>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日期占位符 3"/>
          <p:cNvSpPr>
            <a:spLocks noGrp="1"/>
          </p:cNvSpPr>
          <p:nvPr>
            <p:ph type="dt" sz="half" idx="10"/>
          </p:nvPr>
        </p:nvSpPr>
        <p:spPr/>
        <p:txBody>
          <a:bodyPr/>
          <a:lstStyle/>
          <a:p>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内容页">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56E09BA4-4933-4AEB-A234-C05804DB1275}" type="datetimeFigureOut">
              <a:rPr lang="zh-CN" altLang="en-US"/>
              <a:pPr>
                <a:defRPr/>
              </a:pPr>
              <a:t>2017/7/13</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361A0539-A9F1-442F-B4B2-DCA1A8193F15}" type="slidenum">
              <a:rPr lang="zh-CN" altLang="en-US"/>
              <a:pPr>
                <a:defRPr/>
              </a:pPr>
              <a:t>‹#›</a:t>
            </a:fld>
            <a:endParaRPr lang="zh-CN" altLang="en-US"/>
          </a:p>
        </p:txBody>
      </p:sp>
    </p:spTree>
    <p:extLst>
      <p:ext uri="{BB962C8B-B14F-4D97-AF65-F5344CB8AC3E}">
        <p14:creationId xmlns:p14="http://schemas.microsoft.com/office/powerpoint/2010/main" val="41944948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目录页">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4E33D80F-3C43-4BEF-A233-141557ECD59D}" type="datetimeFigureOut">
              <a:rPr lang="zh-CN" altLang="en-US"/>
              <a:pPr>
                <a:defRPr/>
              </a:pPr>
              <a:t>2017/7/13</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581909BA-4C00-4CC7-A264-207DFE1F25EB}" type="slidenum">
              <a:rPr lang="zh-CN" altLang="en-US"/>
              <a:pPr>
                <a:defRPr/>
              </a:pPr>
              <a:t>‹#›</a:t>
            </a:fld>
            <a:endParaRPr lang="zh-CN" altLang="en-US"/>
          </a:p>
        </p:txBody>
      </p:sp>
    </p:spTree>
    <p:extLst>
      <p:ext uri="{BB962C8B-B14F-4D97-AF65-F5344CB8AC3E}">
        <p14:creationId xmlns:p14="http://schemas.microsoft.com/office/powerpoint/2010/main" val="1006777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日期占位符 3"/>
          <p:cNvSpPr>
            <a:spLocks noGrp="1"/>
          </p:cNvSpPr>
          <p:nvPr>
            <p:ph type="dt" sz="half" idx="10"/>
          </p:nvPr>
        </p:nvSpPr>
        <p:spPr/>
        <p:txBody>
          <a:bodyPr/>
          <a:lstStyle/>
          <a:p>
            <a:endParaRPr lang="zh-CN"/>
          </a:p>
        </p:txBody>
      </p:sp>
      <p:sp>
        <p:nvSpPr>
          <p:cNvPr id="5" name="页脚占位符 4"/>
          <p:cNvSpPr>
            <a:spLocks noGrp="1"/>
          </p:cNvSpPr>
          <p:nvPr>
            <p:ph type="ftr" sz="quarter" idx="11"/>
          </p:nvPr>
        </p:nvSpPr>
        <p:spPr/>
        <p:txBody>
          <a:bodyPr/>
          <a:lstStyle/>
          <a:p>
            <a:endParaRPr lang="zh-CN"/>
          </a:p>
        </p:txBody>
      </p:sp>
      <p:sp>
        <p:nvSpPr>
          <p:cNvPr id="6" name="幻灯片编号占位符 5"/>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53739" y="283"/>
            <a:ext cx="4435717" cy="6856286"/>
          </a:xfrm>
          <a:prstGeom prst="rect">
            <a:avLst/>
          </a:prstGeom>
        </p:spPr>
      </p:pic>
      <p:sp>
        <p:nvSpPr>
          <p:cNvPr id="2" name="标题 1"/>
          <p:cNvSpPr>
            <a:spLocks noGrp="1"/>
          </p:cNvSpPr>
          <p:nvPr>
            <p:ph type="title"/>
          </p:nvPr>
        </p:nvSpPr>
        <p:spPr>
          <a:xfrm>
            <a:off x="1066800" y="1565829"/>
            <a:ext cx="5943600" cy="4114800"/>
          </a:xfrm>
        </p:spPr>
        <p:txBody>
          <a:bodyPr anchor="b">
            <a:normAutofit/>
          </a:bodyPr>
          <a:lstStyle>
            <a:lvl1pPr latinLnBrk="0">
              <a:lnSpc>
                <a:spcPct val="100000"/>
              </a:lnSpc>
              <a:defRPr lang="zh-CN" sz="5400">
                <a:effectLst>
                  <a:outerShdw blurRad="38100" dist="25400" dir="18900000" algn="bl" rotWithShape="0">
                    <a:schemeClr val="bg1">
                      <a:alpha val="80000"/>
                    </a:schemeClr>
                  </a:outerShdw>
                </a:effectLst>
              </a:defRPr>
            </a:lvl1pPr>
          </a:lstStyle>
          <a:p>
            <a:r>
              <a:rPr lang="zh-CN" altLang="en-US"/>
              <a:t>单击此处编辑母版标题样式</a:t>
            </a:r>
            <a:endParaRPr lang="zh-CN" dirty="0"/>
          </a:p>
        </p:txBody>
      </p:sp>
      <p:sp>
        <p:nvSpPr>
          <p:cNvPr id="3" name="文本占位符 2"/>
          <p:cNvSpPr>
            <a:spLocks noGrp="1"/>
          </p:cNvSpPr>
          <p:nvPr>
            <p:ph type="body" idx="1"/>
          </p:nvPr>
        </p:nvSpPr>
        <p:spPr>
          <a:xfrm>
            <a:off x="1066801" y="5682343"/>
            <a:ext cx="5943600" cy="410547"/>
          </a:xfrm>
        </p:spPr>
        <p:txBody>
          <a:bodyPr>
            <a:normAutofit/>
          </a:bodyPr>
          <a:lstStyle>
            <a:lvl1pPr marL="0" indent="0" latinLnBrk="0">
              <a:spcBef>
                <a:spcPts val="0"/>
              </a:spcBef>
              <a:buNone/>
              <a:defRPr lang="zh-CN" sz="2200" b="1" cap="all" baseline="0"/>
            </a:lvl1pPr>
            <a:lvl2pPr marL="457200" indent="0" latinLnBrk="0">
              <a:buNone/>
              <a:defRPr lang="zh-CN" sz="2000"/>
            </a:lvl2pPr>
            <a:lvl3pPr marL="914400" indent="0" latinLnBrk="0">
              <a:buNone/>
              <a:defRPr lang="zh-CN" sz="1800"/>
            </a:lvl3pPr>
            <a:lvl4pPr marL="1371600" indent="0" latinLnBrk="0">
              <a:buNone/>
              <a:defRPr lang="zh-CN" sz="1600"/>
            </a:lvl4pPr>
            <a:lvl5pPr marL="1828800" indent="0" latinLnBrk="0">
              <a:buNone/>
              <a:defRPr lang="zh-CN" sz="1600"/>
            </a:lvl5pPr>
            <a:lvl6pPr marL="2286000" indent="0" latinLnBrk="0">
              <a:buNone/>
              <a:defRPr lang="zh-CN" sz="1600"/>
            </a:lvl6pPr>
            <a:lvl7pPr marL="2743200" indent="0" latinLnBrk="0">
              <a:buNone/>
              <a:defRPr lang="zh-CN" sz="1600"/>
            </a:lvl7pPr>
            <a:lvl8pPr marL="3200400" indent="0" latinLnBrk="0">
              <a:buNone/>
              <a:defRPr lang="zh-CN" sz="1600"/>
            </a:lvl8pPr>
            <a:lvl9pPr marL="3657600" indent="0" latinLnBrk="0">
              <a:buNone/>
              <a:defRPr lang="zh-CN" sz="1600"/>
            </a:lvl9pPr>
          </a:lstStyle>
          <a:p>
            <a:pPr lvl="0"/>
            <a:r>
              <a:rPr lang="zh-CN" altLang="en-US"/>
              <a:t>编辑母版文本样式</a:t>
            </a:r>
          </a:p>
        </p:txBody>
      </p:sp>
      <p:sp>
        <p:nvSpPr>
          <p:cNvPr id="9" name="矩形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11" name="矩形 10"/>
          <p:cNvSpPr/>
          <p:nvPr userDrawn="1"/>
        </p:nvSpPr>
        <p:spPr>
          <a:xfrm>
            <a:off x="7707084" y="0"/>
            <a:ext cx="54864" cy="6858000"/>
          </a:xfrm>
          <a:prstGeom prst="rect">
            <a:avLst/>
          </a:prstGeom>
          <a:ln>
            <a:noFill/>
          </a:ln>
          <a:effectLst>
            <a:innerShdw blurRad="25400" dist="127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sz="half" idx="1"/>
          </p:nvPr>
        </p:nvSpPr>
        <p:spPr>
          <a:xfrm>
            <a:off x="1295400" y="1825625"/>
            <a:ext cx="4724400" cy="4117975"/>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800"/>
            </a:lvl6pPr>
            <a:lvl7pPr latinLnBrk="0">
              <a:defRPr lang="zh-CN" sz="1800"/>
            </a:lvl7pPr>
            <a:lvl8pPr latinLnBrk="0">
              <a:defRPr lang="zh-CN" sz="1800"/>
            </a:lvl8pPr>
            <a:lvl9pPr latinLnBrk="0">
              <a:defRPr lang="zh-CN"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内容占位符 3"/>
          <p:cNvSpPr>
            <a:spLocks noGrp="1"/>
          </p:cNvSpPr>
          <p:nvPr>
            <p:ph sz="half" idx="2"/>
          </p:nvPr>
        </p:nvSpPr>
        <p:spPr>
          <a:xfrm>
            <a:off x="6172199" y="1825625"/>
            <a:ext cx="4724400" cy="4117975"/>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800"/>
            </a:lvl6pPr>
            <a:lvl7pPr latinLnBrk="0">
              <a:defRPr lang="zh-CN" sz="1800"/>
            </a:lvl7pPr>
            <a:lvl8pPr latinLnBrk="0">
              <a:defRPr lang="zh-CN" sz="1800"/>
            </a:lvl8pPr>
            <a:lvl9pPr latinLnBrk="0">
              <a:defRPr lang="zh-CN"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5" name="日期占位符 4"/>
          <p:cNvSpPr>
            <a:spLocks noGrp="1"/>
          </p:cNvSpPr>
          <p:nvPr>
            <p:ph type="dt" sz="half" idx="10"/>
          </p:nvPr>
        </p:nvSpPr>
        <p:spPr/>
        <p:txBody>
          <a:bodyPr/>
          <a:lstStyle/>
          <a:p>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dirty="0"/>
          </a:p>
        </p:txBody>
      </p:sp>
      <p:sp>
        <p:nvSpPr>
          <p:cNvPr id="3" name="文本占位符 2"/>
          <p:cNvSpPr>
            <a:spLocks noGrp="1"/>
          </p:cNvSpPr>
          <p:nvPr>
            <p:ph type="body" idx="1"/>
          </p:nvPr>
        </p:nvSpPr>
        <p:spPr>
          <a:xfrm>
            <a:off x="1295400" y="1828800"/>
            <a:ext cx="4727448" cy="641350"/>
          </a:xfrm>
        </p:spPr>
        <p:txBody>
          <a:bodyPr anchor="ctr">
            <a:normAutofit/>
          </a:bodyPr>
          <a:lstStyle>
            <a:lvl1pPr marL="0" indent="0" latinLnBrk="0">
              <a:spcBef>
                <a:spcPts val="0"/>
              </a:spcBef>
              <a:buNone/>
              <a:defRPr lang="zh-CN" sz="2000" b="1" cap="all" baseline="0"/>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4" name="内容占位符 3"/>
          <p:cNvSpPr>
            <a:spLocks noGrp="1"/>
          </p:cNvSpPr>
          <p:nvPr>
            <p:ph sz="half" idx="2"/>
          </p:nvPr>
        </p:nvSpPr>
        <p:spPr>
          <a:xfrm>
            <a:off x="1295400" y="2470151"/>
            <a:ext cx="4727448" cy="3473450"/>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600"/>
            </a:lvl6pPr>
            <a:lvl7pPr latinLnBrk="0">
              <a:defRPr lang="zh-CN" sz="1600"/>
            </a:lvl7pPr>
            <a:lvl8pPr latinLnBrk="0">
              <a:defRPr lang="zh-CN" sz="1600"/>
            </a:lvl8pPr>
            <a:lvl9pPr latinLnBrk="0">
              <a:defRPr lang="zh-CN"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5" name="文本占位符 4"/>
          <p:cNvSpPr>
            <a:spLocks noGrp="1"/>
          </p:cNvSpPr>
          <p:nvPr>
            <p:ph type="body" sz="quarter" idx="3"/>
          </p:nvPr>
        </p:nvSpPr>
        <p:spPr>
          <a:xfrm>
            <a:off x="6167628" y="1828800"/>
            <a:ext cx="4727448" cy="641350"/>
          </a:xfrm>
        </p:spPr>
        <p:txBody>
          <a:bodyPr anchor="ctr">
            <a:normAutofit/>
          </a:bodyPr>
          <a:lstStyle>
            <a:lvl1pPr marL="0" indent="0" latinLnBrk="0">
              <a:spcBef>
                <a:spcPts val="0"/>
              </a:spcBef>
              <a:buNone/>
              <a:defRPr lang="zh-CN" sz="2000" b="1" cap="all" baseline="0"/>
            </a:lvl1pPr>
            <a:lvl2pPr marL="457200" indent="0" latinLnBrk="0">
              <a:buNone/>
              <a:defRPr lang="zh-CN" sz="2000" b="1"/>
            </a:lvl2pPr>
            <a:lvl3pPr marL="914400" indent="0" latinLnBrk="0">
              <a:buNone/>
              <a:defRPr lang="zh-CN" sz="1800" b="1"/>
            </a:lvl3pPr>
            <a:lvl4pPr marL="1371600" indent="0" latinLnBrk="0">
              <a:buNone/>
              <a:defRPr lang="zh-CN" sz="1600" b="1"/>
            </a:lvl4pPr>
            <a:lvl5pPr marL="1828800" indent="0" latinLnBrk="0">
              <a:buNone/>
              <a:defRPr lang="zh-CN" sz="1600" b="1"/>
            </a:lvl5pPr>
            <a:lvl6pPr marL="2286000" indent="0" latinLnBrk="0">
              <a:buNone/>
              <a:defRPr lang="zh-CN" sz="1600" b="1"/>
            </a:lvl6pPr>
            <a:lvl7pPr marL="2743200" indent="0" latinLnBrk="0">
              <a:buNone/>
              <a:defRPr lang="zh-CN" sz="1600" b="1"/>
            </a:lvl7pPr>
            <a:lvl8pPr marL="3200400" indent="0" latinLnBrk="0">
              <a:buNone/>
              <a:defRPr lang="zh-CN" sz="1600" b="1"/>
            </a:lvl8pPr>
            <a:lvl9pPr marL="3657600" indent="0" latinLnBrk="0">
              <a:buNone/>
              <a:defRPr lang="zh-CN" sz="1600" b="1"/>
            </a:lvl9pPr>
          </a:lstStyle>
          <a:p>
            <a:pPr lvl="0"/>
            <a:r>
              <a:rPr lang="zh-CN" altLang="en-US"/>
              <a:t>编辑母版文本样式</a:t>
            </a:r>
          </a:p>
        </p:txBody>
      </p:sp>
      <p:sp>
        <p:nvSpPr>
          <p:cNvPr id="6" name="内容占位符 5"/>
          <p:cNvSpPr>
            <a:spLocks noGrp="1"/>
          </p:cNvSpPr>
          <p:nvPr>
            <p:ph sz="quarter" idx="4"/>
          </p:nvPr>
        </p:nvSpPr>
        <p:spPr>
          <a:xfrm>
            <a:off x="6169152" y="2470151"/>
            <a:ext cx="4727448" cy="3473450"/>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1600"/>
            </a:lvl6pPr>
            <a:lvl7pPr latinLnBrk="0">
              <a:defRPr lang="zh-CN" sz="1600"/>
            </a:lvl7pPr>
            <a:lvl8pPr latinLnBrk="0">
              <a:defRPr lang="zh-CN" sz="1600"/>
            </a:lvl8pPr>
            <a:lvl9pPr latinLnBrk="0">
              <a:defRPr lang="zh-CN"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7" name="日期占位符 6"/>
          <p:cNvSpPr>
            <a:spLocks noGrp="1"/>
          </p:cNvSpPr>
          <p:nvPr>
            <p:ph type="dt" sz="half" idx="10"/>
          </p:nvPr>
        </p:nvSpPr>
        <p:spPr/>
        <p:txBody>
          <a:bodyPr/>
          <a:lstStyle/>
          <a:p>
            <a:endParaRPr lang="zh-CN"/>
          </a:p>
        </p:txBody>
      </p:sp>
      <p:sp>
        <p:nvSpPr>
          <p:cNvPr id="8" name="页脚占位符 7"/>
          <p:cNvSpPr>
            <a:spLocks noGrp="1"/>
          </p:cNvSpPr>
          <p:nvPr>
            <p:ph type="ftr" sz="quarter" idx="11"/>
          </p:nvPr>
        </p:nvSpPr>
        <p:spPr/>
        <p:txBody>
          <a:bodyPr/>
          <a:lstStyle/>
          <a:p>
            <a:endParaRPr lang="zh-CN"/>
          </a:p>
        </p:txBody>
      </p:sp>
      <p:sp>
        <p:nvSpPr>
          <p:cNvPr id="9" name="幻灯片编号占位符 8"/>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dirty="0"/>
          </a:p>
        </p:txBody>
      </p:sp>
      <p:sp>
        <p:nvSpPr>
          <p:cNvPr id="3" name="日期占位符 2"/>
          <p:cNvSpPr>
            <a:spLocks noGrp="1"/>
          </p:cNvSpPr>
          <p:nvPr>
            <p:ph type="dt" sz="half" idx="10"/>
          </p:nvPr>
        </p:nvSpPr>
        <p:spPr/>
        <p:txBody>
          <a:bodyPr/>
          <a:lstStyle/>
          <a:p>
            <a:endParaRPr lang="zh-CN"/>
          </a:p>
        </p:txBody>
      </p:sp>
      <p:sp>
        <p:nvSpPr>
          <p:cNvPr id="4" name="页脚占位符 3"/>
          <p:cNvSpPr>
            <a:spLocks noGrp="1"/>
          </p:cNvSpPr>
          <p:nvPr>
            <p:ph type="ftr" sz="quarter" idx="11"/>
          </p:nvPr>
        </p:nvSpPr>
        <p:spPr/>
        <p:txBody>
          <a:bodyPr/>
          <a:lstStyle/>
          <a:p>
            <a:endParaRPr lang="zh-CN"/>
          </a:p>
        </p:txBody>
      </p:sp>
      <p:sp>
        <p:nvSpPr>
          <p:cNvPr id="5" name="幻灯片编号占位符 4"/>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p>
        </p:txBody>
      </p:sp>
      <p:sp>
        <p:nvSpPr>
          <p:cNvPr id="3" name="页脚占位符 2"/>
          <p:cNvSpPr>
            <a:spLocks noGrp="1"/>
          </p:cNvSpPr>
          <p:nvPr>
            <p:ph type="ftr" sz="quarter" idx="11"/>
          </p:nvPr>
        </p:nvSpPr>
        <p:spPr/>
        <p:txBody>
          <a:bodyPr/>
          <a:lstStyle/>
          <a:p>
            <a:endParaRPr lang="zh-CN"/>
          </a:p>
        </p:txBody>
      </p:sp>
      <p:sp>
        <p:nvSpPr>
          <p:cNvPr id="4" name="幻灯片编号占位符 3"/>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题注">
    <p:spTree>
      <p:nvGrpSpPr>
        <p:cNvPr id="1" name=""/>
        <p:cNvGrpSpPr/>
        <p:nvPr/>
      </p:nvGrpSpPr>
      <p:grpSpPr>
        <a:xfrm>
          <a:off x="0" y="0"/>
          <a:ext cx="0" cy="0"/>
          <a:chOff x="0" y="0"/>
          <a:chExt cx="0" cy="0"/>
        </a:xfrm>
      </p:grpSpPr>
      <p:pic>
        <p:nvPicPr>
          <p:cNvPr id="9" name="图片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53739" y="283"/>
            <a:ext cx="4435717" cy="6856286"/>
          </a:xfrm>
          <a:prstGeom prst="rect">
            <a:avLst/>
          </a:prstGeom>
        </p:spPr>
      </p:pic>
      <p:sp>
        <p:nvSpPr>
          <p:cNvPr id="10" name="矩形 9"/>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11" name="矩形 10"/>
          <p:cNvSpPr/>
          <p:nvPr userDrawn="1"/>
        </p:nvSpPr>
        <p:spPr>
          <a:xfrm>
            <a:off x="7707084" y="0"/>
            <a:ext cx="54864" cy="6858000"/>
          </a:xfrm>
          <a:prstGeom prst="rect">
            <a:avLst/>
          </a:prstGeom>
          <a:ln>
            <a:noFill/>
          </a:ln>
          <a:effectLst>
            <a:innerShdw blurRad="25400" dist="127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2" name="标题 1"/>
          <p:cNvSpPr>
            <a:spLocks noGrp="1"/>
          </p:cNvSpPr>
          <p:nvPr>
            <p:ph type="title"/>
          </p:nvPr>
        </p:nvSpPr>
        <p:spPr>
          <a:xfrm>
            <a:off x="8229601" y="2514600"/>
            <a:ext cx="3474720" cy="1600200"/>
          </a:xfrm>
        </p:spPr>
        <p:txBody>
          <a:bodyPr anchor="b"/>
          <a:lstStyle>
            <a:lvl1pPr latinLnBrk="0">
              <a:defRPr lang="zh-CN" sz="3200"/>
            </a:lvl1pPr>
          </a:lstStyle>
          <a:p>
            <a:r>
              <a:rPr lang="zh-CN" altLang="en-US"/>
              <a:t>单击此处编辑母版标题样式</a:t>
            </a:r>
            <a:endParaRPr lang="zh-CN" dirty="0"/>
          </a:p>
        </p:txBody>
      </p:sp>
      <p:sp>
        <p:nvSpPr>
          <p:cNvPr id="3" name="内容占位符 2"/>
          <p:cNvSpPr>
            <a:spLocks noGrp="1"/>
          </p:cNvSpPr>
          <p:nvPr>
            <p:ph idx="1"/>
          </p:nvPr>
        </p:nvSpPr>
        <p:spPr>
          <a:xfrm>
            <a:off x="790302" y="685800"/>
            <a:ext cx="6126480" cy="5486400"/>
          </a:xfrm>
        </p:spPr>
        <p:txBody>
          <a:bodyPr>
            <a:normAutofit/>
          </a:bodyPr>
          <a:lstStyle>
            <a:lvl1pPr latinLnBrk="0">
              <a:defRPr lang="zh-CN" sz="2000"/>
            </a:lvl1pPr>
            <a:lvl2pPr latinLnBrk="0">
              <a:defRPr lang="zh-CN" sz="1800"/>
            </a:lvl2pPr>
            <a:lvl3pPr latinLnBrk="0">
              <a:defRPr lang="zh-CN" sz="1600"/>
            </a:lvl3pPr>
            <a:lvl4pPr latinLnBrk="0">
              <a:defRPr lang="zh-CN" sz="1400"/>
            </a:lvl4pPr>
            <a:lvl5pPr latinLnBrk="0">
              <a:defRPr lang="zh-CN" sz="1400"/>
            </a:lvl5pPr>
            <a:lvl6pPr latinLnBrk="0">
              <a:defRPr lang="zh-CN" sz="2000"/>
            </a:lvl6pPr>
            <a:lvl7pPr latinLnBrk="0">
              <a:defRPr lang="zh-CN" sz="2000"/>
            </a:lvl7pPr>
            <a:lvl8pPr latinLnBrk="0">
              <a:defRPr lang="zh-CN" sz="2000"/>
            </a:lvl8pPr>
            <a:lvl9pPr latinLnBrk="0">
              <a:defRPr lang="zh-CN"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dirty="0"/>
          </a:p>
        </p:txBody>
      </p:sp>
      <p:sp>
        <p:nvSpPr>
          <p:cNvPr id="4" name="文本占位符 3"/>
          <p:cNvSpPr>
            <a:spLocks noGrp="1"/>
          </p:cNvSpPr>
          <p:nvPr>
            <p:ph type="body" sz="half" idx="2"/>
          </p:nvPr>
        </p:nvSpPr>
        <p:spPr>
          <a:xfrm>
            <a:off x="8229600" y="4343400"/>
            <a:ext cx="3474720" cy="1188720"/>
          </a:xfrm>
        </p:spPr>
        <p:txBody>
          <a:bodyPr>
            <a:normAutofit/>
          </a:bodyPr>
          <a:lstStyle>
            <a:lvl1pPr marL="0" indent="0" latinLnBrk="0">
              <a:spcBef>
                <a:spcPts val="800"/>
              </a:spcBef>
              <a:buNone/>
              <a:defRPr lang="zh-CN" sz="1800"/>
            </a:lvl1pPr>
            <a:lvl2pPr marL="457200" indent="0" latinLnBrk="0">
              <a:buNone/>
              <a:defRPr lang="zh-CN" sz="1400"/>
            </a:lvl2pPr>
            <a:lvl3pPr marL="914400" indent="0" latinLnBrk="0">
              <a:buNone/>
              <a:defRPr lang="zh-CN" sz="1200"/>
            </a:lvl3pPr>
            <a:lvl4pPr marL="1371600" indent="0" latinLnBrk="0">
              <a:buNone/>
              <a:defRPr lang="zh-CN" sz="1000"/>
            </a:lvl4pPr>
            <a:lvl5pPr marL="1828800" indent="0" latinLnBrk="0">
              <a:buNone/>
              <a:defRPr lang="zh-CN" sz="1000"/>
            </a:lvl5pPr>
            <a:lvl6pPr marL="2286000" indent="0" latinLnBrk="0">
              <a:buNone/>
              <a:defRPr lang="zh-CN" sz="1000"/>
            </a:lvl6pPr>
            <a:lvl7pPr marL="2743200" indent="0" latinLnBrk="0">
              <a:buNone/>
              <a:defRPr lang="zh-CN" sz="1000"/>
            </a:lvl7pPr>
            <a:lvl8pPr marL="3200400" indent="0" latinLnBrk="0">
              <a:buNone/>
              <a:defRPr lang="zh-CN" sz="1000"/>
            </a:lvl8pPr>
            <a:lvl9pPr marL="3657600" indent="0" latinLnBrk="0">
              <a:buNone/>
              <a:defRPr lang="zh-CN" sz="100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题注">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53739" y="283"/>
            <a:ext cx="4435717" cy="6856286"/>
          </a:xfrm>
          <a:prstGeom prst="rect">
            <a:avLst/>
          </a:prstGeom>
        </p:spPr>
      </p:pic>
      <p:sp>
        <p:nvSpPr>
          <p:cNvPr id="9" name="矩形 8"/>
          <p:cNvSpPr/>
          <p:nvPr/>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10" name="矩形 9"/>
          <p:cNvSpPr/>
          <p:nvPr/>
        </p:nvSpPr>
        <p:spPr>
          <a:xfrm>
            <a:off x="7707084" y="0"/>
            <a:ext cx="54864" cy="6858000"/>
          </a:xfrm>
          <a:prstGeom prst="rect">
            <a:avLst/>
          </a:prstGeom>
          <a:ln>
            <a:noFill/>
          </a:ln>
          <a:effectLst>
            <a:innerShdw blurRad="25400" dist="127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2" name="标题 1"/>
          <p:cNvSpPr>
            <a:spLocks noGrp="1"/>
          </p:cNvSpPr>
          <p:nvPr>
            <p:ph type="title"/>
          </p:nvPr>
        </p:nvSpPr>
        <p:spPr>
          <a:xfrm>
            <a:off x="8229600" y="2514600"/>
            <a:ext cx="3474720" cy="1600200"/>
          </a:xfrm>
        </p:spPr>
        <p:txBody>
          <a:bodyPr anchor="b"/>
          <a:lstStyle>
            <a:lvl1pPr latinLnBrk="0">
              <a:defRPr lang="zh-CN" sz="3200"/>
            </a:lvl1pPr>
          </a:lstStyle>
          <a:p>
            <a:r>
              <a:rPr lang="zh-CN" altLang="en-US"/>
              <a:t>单击此处编辑母版标题样式</a:t>
            </a:r>
            <a:endParaRPr lang="zh-CN" dirty="0"/>
          </a:p>
        </p:txBody>
      </p:sp>
      <p:sp>
        <p:nvSpPr>
          <p:cNvPr id="3" name="图片占位符 2"/>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a:normAutofit/>
          </a:bodyPr>
          <a:lstStyle>
            <a:lvl1pPr marL="0" indent="0" algn="ctr" latinLnBrk="0">
              <a:buNone/>
              <a:defRPr lang="zh-CN" sz="2400"/>
            </a:lvl1pPr>
            <a:lvl2pPr marL="457200" indent="0" latinLnBrk="0">
              <a:buNone/>
              <a:defRPr lang="zh-CN" sz="2800"/>
            </a:lvl2pPr>
            <a:lvl3pPr marL="914400" indent="0" latinLnBrk="0">
              <a:buNone/>
              <a:defRPr lang="zh-CN" sz="2400"/>
            </a:lvl3pPr>
            <a:lvl4pPr marL="1371600" indent="0" latinLnBrk="0">
              <a:buNone/>
              <a:defRPr lang="zh-CN" sz="2000"/>
            </a:lvl4pPr>
            <a:lvl5pPr marL="1828800" indent="0" latinLnBrk="0">
              <a:buNone/>
              <a:defRPr lang="zh-CN" sz="2000"/>
            </a:lvl5pPr>
            <a:lvl6pPr marL="2286000" indent="0" latinLnBrk="0">
              <a:buNone/>
              <a:defRPr lang="zh-CN" sz="2000"/>
            </a:lvl6pPr>
            <a:lvl7pPr marL="2743200" indent="0" latinLnBrk="0">
              <a:buNone/>
              <a:defRPr lang="zh-CN" sz="2000"/>
            </a:lvl7pPr>
            <a:lvl8pPr marL="3200400" indent="0" latinLnBrk="0">
              <a:buNone/>
              <a:defRPr lang="zh-CN" sz="2000"/>
            </a:lvl8pPr>
            <a:lvl9pPr marL="3657600" indent="0" latinLnBrk="0">
              <a:buNone/>
              <a:defRPr lang="zh-CN" sz="2000"/>
            </a:lvl9pPr>
          </a:lstStyle>
          <a:p>
            <a:r>
              <a:rPr lang="zh-CN" altLang="en-US"/>
              <a:t>单击图标添加图片</a:t>
            </a:r>
            <a:endParaRPr lang="zh-CN" dirty="0"/>
          </a:p>
        </p:txBody>
      </p:sp>
      <p:sp>
        <p:nvSpPr>
          <p:cNvPr id="4" name="文本占位符 3"/>
          <p:cNvSpPr>
            <a:spLocks noGrp="1"/>
          </p:cNvSpPr>
          <p:nvPr>
            <p:ph type="body" sz="half" idx="2"/>
          </p:nvPr>
        </p:nvSpPr>
        <p:spPr>
          <a:xfrm>
            <a:off x="8229600" y="4343400"/>
            <a:ext cx="3474720" cy="1188720"/>
          </a:xfrm>
        </p:spPr>
        <p:txBody>
          <a:bodyPr>
            <a:normAutofit/>
          </a:bodyPr>
          <a:lstStyle>
            <a:lvl1pPr marL="0" indent="0" latinLnBrk="0">
              <a:spcBef>
                <a:spcPts val="800"/>
              </a:spcBef>
              <a:buNone/>
              <a:defRPr lang="zh-CN" sz="1800"/>
            </a:lvl1pPr>
            <a:lvl2pPr marL="457200" indent="0" latinLnBrk="0">
              <a:buNone/>
              <a:defRPr lang="zh-CN" sz="1400"/>
            </a:lvl2pPr>
            <a:lvl3pPr marL="914400" indent="0" latinLnBrk="0">
              <a:buNone/>
              <a:defRPr lang="zh-CN" sz="1200"/>
            </a:lvl3pPr>
            <a:lvl4pPr marL="1371600" indent="0" latinLnBrk="0">
              <a:buNone/>
              <a:defRPr lang="zh-CN" sz="1000"/>
            </a:lvl4pPr>
            <a:lvl5pPr marL="1828800" indent="0" latinLnBrk="0">
              <a:buNone/>
              <a:defRPr lang="zh-CN" sz="1000"/>
            </a:lvl5pPr>
            <a:lvl6pPr marL="2286000" indent="0" latinLnBrk="0">
              <a:buNone/>
              <a:defRPr lang="zh-CN" sz="1000"/>
            </a:lvl6pPr>
            <a:lvl7pPr marL="2743200" indent="0" latinLnBrk="0">
              <a:buNone/>
              <a:defRPr lang="zh-CN" sz="1000"/>
            </a:lvl7pPr>
            <a:lvl8pPr marL="3200400" indent="0" latinLnBrk="0">
              <a:buNone/>
              <a:defRPr lang="zh-CN" sz="1000"/>
            </a:lvl8pPr>
            <a:lvl9pPr marL="3657600" indent="0" latinLnBrk="0">
              <a:buNone/>
              <a:defRPr lang="zh-CN" sz="1000"/>
            </a:lvl9pPr>
          </a:lstStyle>
          <a:p>
            <a:pPr lvl="0"/>
            <a:r>
              <a:rPr lang="zh-CN" altLang="en-US"/>
              <a:t>编辑母版文本样式</a:t>
            </a:r>
          </a:p>
        </p:txBody>
      </p:sp>
      <p:sp>
        <p:nvSpPr>
          <p:cNvPr id="5" name="日期占位符 4"/>
          <p:cNvSpPr>
            <a:spLocks noGrp="1"/>
          </p:cNvSpPr>
          <p:nvPr>
            <p:ph type="dt" sz="half" idx="10"/>
          </p:nvPr>
        </p:nvSpPr>
        <p:spPr/>
        <p:txBody>
          <a:bodyPr/>
          <a:lstStyle/>
          <a:p>
            <a:endParaRPr lang="zh-CN"/>
          </a:p>
        </p:txBody>
      </p:sp>
      <p:sp>
        <p:nvSpPr>
          <p:cNvPr id="6" name="页脚占位符 5"/>
          <p:cNvSpPr>
            <a:spLocks noGrp="1"/>
          </p:cNvSpPr>
          <p:nvPr>
            <p:ph type="ftr" sz="quarter" idx="11"/>
          </p:nvPr>
        </p:nvSpPr>
        <p:spPr/>
        <p:txBody>
          <a:bodyPr/>
          <a:lstStyle/>
          <a:p>
            <a:endParaRPr lang="zh-CN"/>
          </a:p>
        </p:txBody>
      </p:sp>
      <p:sp>
        <p:nvSpPr>
          <p:cNvPr id="7" name="幻灯片编号占位符 6"/>
          <p:cNvSpPr>
            <a:spLocks noGrp="1"/>
          </p:cNvSpPr>
          <p:nvPr>
            <p:ph type="sldNum" sz="quarter" idx="12"/>
          </p:nvPr>
        </p:nvSpPr>
        <p:spPr/>
        <p:txBody>
          <a:bodyPr/>
          <a:lstStyle/>
          <a:p>
            <a:fld id="{E31375A4-56A4-47D6-9801-1991572033F7}" type="slidenum">
              <a:t>‹#›</a:t>
            </a:fld>
            <a:endParaRPr lang="zh-CN"/>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9" name="矩形 8"/>
          <p:cNvSpPr/>
          <p:nvPr userDrawn="1"/>
        </p:nvSpPr>
        <p:spPr>
          <a:xfrm>
            <a:off x="0" y="6257036"/>
            <a:ext cx="12192000" cy="54864"/>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
        <p:nvSpPr>
          <p:cNvPr id="2" name="标题占位符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r>
              <a:rPr lang="zh-CN" dirty="0"/>
              <a:t>单击此处编辑母版标题样式</a:t>
            </a:r>
          </a:p>
        </p:txBody>
      </p:sp>
      <p:sp>
        <p:nvSpPr>
          <p:cNvPr id="3" name="文本占位符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a:r>
              <a:rPr lang="zh-CN" dirty="0"/>
              <a:t>单击此处编辑母版文本样式</a:t>
            </a:r>
          </a:p>
          <a:p>
            <a:pPr lvl="1"/>
            <a:r>
              <a:rPr lang="zh-CN" dirty="0"/>
              <a:t>第二级</a:t>
            </a:r>
          </a:p>
          <a:p>
            <a:pPr lvl="2"/>
            <a:r>
              <a:rPr lang="zh-CN" dirty="0"/>
              <a:t>第三级</a:t>
            </a:r>
          </a:p>
          <a:p>
            <a:pPr lvl="3"/>
            <a:r>
              <a:rPr lang="zh-CN" dirty="0"/>
              <a:t>第四级</a:t>
            </a:r>
          </a:p>
          <a:p>
            <a:pPr lvl="4"/>
            <a:r>
              <a:rPr lang="zh-CN" dirty="0"/>
              <a:t>第五级</a:t>
            </a:r>
          </a:p>
        </p:txBody>
      </p:sp>
      <p:sp>
        <p:nvSpPr>
          <p:cNvPr id="4" name="日期占位符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latinLnBrk="0">
              <a:defRPr lang="zh-CN" sz="1000">
                <a:solidFill>
                  <a:schemeClr val="tx1"/>
                </a:solidFill>
                <a:ea typeface="Microsoft YaHei UI" panose="020B0503020204020204" pitchFamily="34" charset="-122"/>
              </a:defRPr>
            </a:lvl1pPr>
          </a:lstStyle>
          <a:p>
            <a:endParaRPr lang="zh-CN" altLang="en-US" dirty="0"/>
          </a:p>
        </p:txBody>
      </p:sp>
      <p:sp>
        <p:nvSpPr>
          <p:cNvPr id="5" name="页脚占位符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latinLnBrk="0">
              <a:defRPr lang="zh-CN" sz="1000">
                <a:solidFill>
                  <a:schemeClr val="tx1"/>
                </a:solidFill>
                <a:ea typeface="Microsoft YaHei UI" panose="020B0503020204020204" pitchFamily="34" charset="-122"/>
              </a:defRPr>
            </a:lvl1pPr>
          </a:lstStyle>
          <a:p>
            <a:endParaRPr lang="zh-CN" altLang="en-US" dirty="0"/>
          </a:p>
        </p:txBody>
      </p:sp>
      <p:sp>
        <p:nvSpPr>
          <p:cNvPr id="6" name="幻灯片编号占位符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latinLnBrk="0">
              <a:defRPr lang="zh-CN" sz="1000">
                <a:solidFill>
                  <a:schemeClr val="tx1"/>
                </a:solidFill>
                <a:ea typeface="Microsoft YaHei UI" panose="020B0503020204020204" pitchFamily="34" charset="-122"/>
              </a:defRPr>
            </a:lvl1pPr>
          </a:lstStyle>
          <a:p>
            <a:fld id="{E31375A4-56A4-47D6-9801-1991572033F7}" type="slidenum">
              <a:rPr lang="en-US" altLang="zh-CN" smtClean="0"/>
              <a:pPr/>
              <a:t>‹#›</a:t>
            </a:fld>
            <a:endParaRPr lang="en-US" altLang="zh-CN" dirty="0"/>
          </a:p>
        </p:txBody>
      </p:sp>
      <p:sp>
        <p:nvSpPr>
          <p:cNvPr id="8" name="矩形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dirty="0">
              <a:ea typeface="Microsoft YaHei UI" panose="020B0503020204020204" pitchFamily="34" charset="-122"/>
            </a:endParaRPr>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lang="zh-CN" sz="3200" b="1" kern="1200" cap="all" baseline="0">
          <a:solidFill>
            <a:schemeClr val="accent1"/>
          </a:solidFill>
          <a:effectLst>
            <a:outerShdw blurRad="38100" dist="25400" dir="18900000" algn="bl" rotWithShape="0">
              <a:schemeClr val="bg1">
                <a:alpha val="80000"/>
              </a:schemeClr>
            </a:outerShdw>
          </a:effectLst>
          <a:latin typeface="+mj-lt"/>
          <a:ea typeface="Microsoft YaHei UI" panose="020B0503020204020204" pitchFamily="34" charset="-122"/>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lang="zh-CN" sz="2000" kern="1200">
          <a:solidFill>
            <a:schemeClr val="tx1"/>
          </a:solidFill>
          <a:latin typeface="+mn-lt"/>
          <a:ea typeface="Microsoft YaHei UI" panose="020B0503020204020204" pitchFamily="34" charset="-122"/>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lang="zh-CN" sz="1800" kern="1200">
          <a:solidFill>
            <a:schemeClr val="tx1"/>
          </a:solidFill>
          <a:latin typeface="+mn-lt"/>
          <a:ea typeface="Microsoft YaHei UI" panose="020B0503020204020204" pitchFamily="34" charset="-122"/>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lang="zh-CN" sz="1600" kern="1200">
          <a:solidFill>
            <a:schemeClr val="tx1"/>
          </a:solidFill>
          <a:latin typeface="+mn-lt"/>
          <a:ea typeface="Microsoft YaHei UI" panose="020B0503020204020204" pitchFamily="34" charset="-122"/>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icrosoft YaHei UI" panose="020B0503020204020204" pitchFamily="34" charset="-122"/>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icrosoft YaHei UI" panose="020B0503020204020204" pitchFamily="34" charset="-122"/>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8pPr>
      <a:lvl9pPr marL="2651760" indent="-228600" algn="l" defTabSz="914400" rtl="0" eaLnBrk="1" latinLnBrk="0" hangingPunct="1">
        <a:lnSpc>
          <a:spcPct val="90000"/>
        </a:lnSpc>
        <a:spcBef>
          <a:spcPts val="800"/>
        </a:spcBef>
        <a:buClr>
          <a:schemeClr val="accent1"/>
        </a:buClr>
        <a:buFont typeface="Arial" pitchFamily="34" charset="0"/>
        <a:buChar char="•"/>
        <a:defRPr lang="zh-CN" sz="1400" kern="1200">
          <a:solidFill>
            <a:schemeClr val="tx1"/>
          </a:solidFill>
          <a:latin typeface="+mn-lt"/>
          <a:ea typeface="+mn-ea"/>
          <a:cs typeface="+mn-cs"/>
        </a:defRPr>
      </a:lvl9pPr>
    </p:bodyStyle>
    <p:otherStyle>
      <a:defPPr>
        <a:defRPr lang="zh-CN"/>
      </a:defPPr>
      <a:lvl1pPr marL="0" algn="l" defTabSz="914400" rtl="0" eaLnBrk="1" latinLnBrk="0" hangingPunct="1">
        <a:defRPr lang="zh-CN" sz="1800" kern="1200">
          <a:solidFill>
            <a:schemeClr val="tx1"/>
          </a:solidFill>
          <a:latin typeface="+mn-lt"/>
          <a:ea typeface="+mn-ea"/>
          <a:cs typeface="+mn-cs"/>
        </a:defRPr>
      </a:lvl1pPr>
      <a:lvl2pPr marL="457200" algn="l" defTabSz="914400" rtl="0" eaLnBrk="1" latinLnBrk="0" hangingPunct="1">
        <a:defRPr lang="zh-CN" sz="1800" kern="1200">
          <a:solidFill>
            <a:schemeClr val="tx1"/>
          </a:solidFill>
          <a:latin typeface="+mn-lt"/>
          <a:ea typeface="+mn-ea"/>
          <a:cs typeface="+mn-cs"/>
        </a:defRPr>
      </a:lvl2pPr>
      <a:lvl3pPr marL="914400" algn="l" defTabSz="914400" rtl="0" eaLnBrk="1" latinLnBrk="0" hangingPunct="1">
        <a:defRPr lang="zh-CN" sz="1800" kern="1200">
          <a:solidFill>
            <a:schemeClr val="tx1"/>
          </a:solidFill>
          <a:latin typeface="+mn-lt"/>
          <a:ea typeface="+mn-ea"/>
          <a:cs typeface="+mn-cs"/>
        </a:defRPr>
      </a:lvl3pPr>
      <a:lvl4pPr marL="1371600" algn="l" defTabSz="914400" rtl="0" eaLnBrk="1" latinLnBrk="0" hangingPunct="1">
        <a:defRPr lang="zh-CN" sz="1800" kern="1200">
          <a:solidFill>
            <a:schemeClr val="tx1"/>
          </a:solidFill>
          <a:latin typeface="+mn-lt"/>
          <a:ea typeface="+mn-ea"/>
          <a:cs typeface="+mn-cs"/>
        </a:defRPr>
      </a:lvl4pPr>
      <a:lvl5pPr marL="1828800" algn="l" defTabSz="914400" rtl="0" eaLnBrk="1" latinLnBrk="0" hangingPunct="1">
        <a:defRPr lang="zh-CN" sz="1800" kern="1200">
          <a:solidFill>
            <a:schemeClr val="tx1"/>
          </a:solidFill>
          <a:latin typeface="+mn-lt"/>
          <a:ea typeface="+mn-ea"/>
          <a:cs typeface="+mn-cs"/>
        </a:defRPr>
      </a:lvl5pPr>
      <a:lvl6pPr marL="2286000" algn="l" defTabSz="914400" rtl="0" eaLnBrk="1" latinLnBrk="0" hangingPunct="1">
        <a:defRPr lang="zh-CN" sz="1800" kern="1200">
          <a:solidFill>
            <a:schemeClr val="tx1"/>
          </a:solidFill>
          <a:latin typeface="+mn-lt"/>
          <a:ea typeface="+mn-ea"/>
          <a:cs typeface="+mn-cs"/>
        </a:defRPr>
      </a:lvl6pPr>
      <a:lvl7pPr marL="2743200" algn="l" defTabSz="914400" rtl="0" eaLnBrk="1" latinLnBrk="0" hangingPunct="1">
        <a:defRPr lang="zh-CN" sz="1800" kern="1200">
          <a:solidFill>
            <a:schemeClr val="tx1"/>
          </a:solidFill>
          <a:latin typeface="+mn-lt"/>
          <a:ea typeface="+mn-ea"/>
          <a:cs typeface="+mn-cs"/>
        </a:defRPr>
      </a:lvl7pPr>
      <a:lvl8pPr marL="3200400" algn="l" defTabSz="914400" rtl="0" eaLnBrk="1" latinLnBrk="0" hangingPunct="1">
        <a:defRPr lang="zh-CN" sz="1800" kern="1200">
          <a:solidFill>
            <a:schemeClr val="tx1"/>
          </a:solidFill>
          <a:latin typeface="+mn-lt"/>
          <a:ea typeface="+mn-ea"/>
          <a:cs typeface="+mn-cs"/>
        </a:defRPr>
      </a:lvl8pPr>
      <a:lvl9pPr marL="3657600" algn="l" defTabSz="914400" rtl="0" eaLnBrk="1" latinLnBrk="0" hangingPunct="1">
        <a:defRPr lang="zh-CN"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slideLayout" Target="../slideLayouts/slideLayout7.xml"/><Relationship Id="rId5" Type="http://schemas.openxmlformats.org/officeDocument/2006/relationships/tags" Target="../tags/tag77.xml"/><Relationship Id="rId4" Type="http://schemas.openxmlformats.org/officeDocument/2006/relationships/tags" Target="../tags/tag7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tags" Target="../tags/tag85.xml"/><Relationship Id="rId13" Type="http://schemas.openxmlformats.org/officeDocument/2006/relationships/tags" Target="../tags/tag90.xml"/><Relationship Id="rId18" Type="http://schemas.openxmlformats.org/officeDocument/2006/relationships/tags" Target="../tags/tag95.xml"/><Relationship Id="rId3" Type="http://schemas.openxmlformats.org/officeDocument/2006/relationships/tags" Target="../tags/tag80.xml"/><Relationship Id="rId21" Type="http://schemas.openxmlformats.org/officeDocument/2006/relationships/tags" Target="../tags/tag98.xml"/><Relationship Id="rId7" Type="http://schemas.openxmlformats.org/officeDocument/2006/relationships/tags" Target="../tags/tag84.xml"/><Relationship Id="rId12" Type="http://schemas.openxmlformats.org/officeDocument/2006/relationships/tags" Target="../tags/tag89.xml"/><Relationship Id="rId17" Type="http://schemas.openxmlformats.org/officeDocument/2006/relationships/tags" Target="../tags/tag94.xml"/><Relationship Id="rId2" Type="http://schemas.openxmlformats.org/officeDocument/2006/relationships/tags" Target="../tags/tag79.xml"/><Relationship Id="rId16" Type="http://schemas.openxmlformats.org/officeDocument/2006/relationships/tags" Target="../tags/tag93.xml"/><Relationship Id="rId20" Type="http://schemas.openxmlformats.org/officeDocument/2006/relationships/tags" Target="../tags/tag97.xml"/><Relationship Id="rId1" Type="http://schemas.openxmlformats.org/officeDocument/2006/relationships/tags" Target="../tags/tag78.xml"/><Relationship Id="rId6" Type="http://schemas.openxmlformats.org/officeDocument/2006/relationships/tags" Target="../tags/tag83.xml"/><Relationship Id="rId11" Type="http://schemas.openxmlformats.org/officeDocument/2006/relationships/tags" Target="../tags/tag88.xml"/><Relationship Id="rId5" Type="http://schemas.openxmlformats.org/officeDocument/2006/relationships/tags" Target="../tags/tag82.xml"/><Relationship Id="rId15" Type="http://schemas.openxmlformats.org/officeDocument/2006/relationships/tags" Target="../tags/tag92.xml"/><Relationship Id="rId23" Type="http://schemas.openxmlformats.org/officeDocument/2006/relationships/slideLayout" Target="../slideLayouts/slideLayout6.xml"/><Relationship Id="rId10" Type="http://schemas.openxmlformats.org/officeDocument/2006/relationships/tags" Target="../tags/tag87.xml"/><Relationship Id="rId19" Type="http://schemas.openxmlformats.org/officeDocument/2006/relationships/tags" Target="../tags/tag96.xml"/><Relationship Id="rId4" Type="http://schemas.openxmlformats.org/officeDocument/2006/relationships/tags" Target="../tags/tag81.xml"/><Relationship Id="rId9" Type="http://schemas.openxmlformats.org/officeDocument/2006/relationships/tags" Target="../tags/tag86.xml"/><Relationship Id="rId14" Type="http://schemas.openxmlformats.org/officeDocument/2006/relationships/tags" Target="../tags/tag91.xml"/><Relationship Id="rId22" Type="http://schemas.openxmlformats.org/officeDocument/2006/relationships/tags" Target="../tags/tag9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3" Type="http://schemas.openxmlformats.org/officeDocument/2006/relationships/tags" Target="../tags/tag112.xml"/><Relationship Id="rId18" Type="http://schemas.openxmlformats.org/officeDocument/2006/relationships/tags" Target="../tags/tag117.xml"/><Relationship Id="rId26" Type="http://schemas.openxmlformats.org/officeDocument/2006/relationships/tags" Target="../tags/tag125.xml"/><Relationship Id="rId21" Type="http://schemas.openxmlformats.org/officeDocument/2006/relationships/tags" Target="../tags/tag120.xml"/><Relationship Id="rId34" Type="http://schemas.openxmlformats.org/officeDocument/2006/relationships/tags" Target="../tags/tag133.xml"/><Relationship Id="rId7" Type="http://schemas.openxmlformats.org/officeDocument/2006/relationships/tags" Target="../tags/tag106.xml"/><Relationship Id="rId12" Type="http://schemas.openxmlformats.org/officeDocument/2006/relationships/tags" Target="../tags/tag111.xml"/><Relationship Id="rId17" Type="http://schemas.openxmlformats.org/officeDocument/2006/relationships/tags" Target="../tags/tag116.xml"/><Relationship Id="rId25" Type="http://schemas.openxmlformats.org/officeDocument/2006/relationships/tags" Target="../tags/tag124.xml"/><Relationship Id="rId33" Type="http://schemas.openxmlformats.org/officeDocument/2006/relationships/tags" Target="../tags/tag132.xml"/><Relationship Id="rId2" Type="http://schemas.openxmlformats.org/officeDocument/2006/relationships/tags" Target="../tags/tag101.xml"/><Relationship Id="rId16" Type="http://schemas.openxmlformats.org/officeDocument/2006/relationships/tags" Target="../tags/tag115.xml"/><Relationship Id="rId20" Type="http://schemas.openxmlformats.org/officeDocument/2006/relationships/tags" Target="../tags/tag119.xml"/><Relationship Id="rId29" Type="http://schemas.openxmlformats.org/officeDocument/2006/relationships/tags" Target="../tags/tag128.xml"/><Relationship Id="rId1" Type="http://schemas.openxmlformats.org/officeDocument/2006/relationships/tags" Target="../tags/tag100.xml"/><Relationship Id="rId6" Type="http://schemas.openxmlformats.org/officeDocument/2006/relationships/tags" Target="../tags/tag105.xml"/><Relationship Id="rId11" Type="http://schemas.openxmlformats.org/officeDocument/2006/relationships/tags" Target="../tags/tag110.xml"/><Relationship Id="rId24" Type="http://schemas.openxmlformats.org/officeDocument/2006/relationships/tags" Target="../tags/tag123.xml"/><Relationship Id="rId32" Type="http://schemas.openxmlformats.org/officeDocument/2006/relationships/tags" Target="../tags/tag131.xml"/><Relationship Id="rId37" Type="http://schemas.openxmlformats.org/officeDocument/2006/relationships/slideLayout" Target="../slideLayouts/slideLayout2.xml"/><Relationship Id="rId5" Type="http://schemas.openxmlformats.org/officeDocument/2006/relationships/tags" Target="../tags/tag104.xml"/><Relationship Id="rId15" Type="http://schemas.openxmlformats.org/officeDocument/2006/relationships/tags" Target="../tags/tag114.xml"/><Relationship Id="rId23" Type="http://schemas.openxmlformats.org/officeDocument/2006/relationships/tags" Target="../tags/tag122.xml"/><Relationship Id="rId28" Type="http://schemas.openxmlformats.org/officeDocument/2006/relationships/tags" Target="../tags/tag127.xml"/><Relationship Id="rId36" Type="http://schemas.openxmlformats.org/officeDocument/2006/relationships/tags" Target="../tags/tag135.xml"/><Relationship Id="rId10" Type="http://schemas.openxmlformats.org/officeDocument/2006/relationships/tags" Target="../tags/tag109.xml"/><Relationship Id="rId19" Type="http://schemas.openxmlformats.org/officeDocument/2006/relationships/tags" Target="../tags/tag118.xml"/><Relationship Id="rId31" Type="http://schemas.openxmlformats.org/officeDocument/2006/relationships/tags" Target="../tags/tag130.xml"/><Relationship Id="rId4" Type="http://schemas.openxmlformats.org/officeDocument/2006/relationships/tags" Target="../tags/tag103.xml"/><Relationship Id="rId9" Type="http://schemas.openxmlformats.org/officeDocument/2006/relationships/tags" Target="../tags/tag108.xml"/><Relationship Id="rId14" Type="http://schemas.openxmlformats.org/officeDocument/2006/relationships/tags" Target="../tags/tag113.xml"/><Relationship Id="rId22" Type="http://schemas.openxmlformats.org/officeDocument/2006/relationships/tags" Target="../tags/tag121.xml"/><Relationship Id="rId27" Type="http://schemas.openxmlformats.org/officeDocument/2006/relationships/tags" Target="../tags/tag126.xml"/><Relationship Id="rId30" Type="http://schemas.openxmlformats.org/officeDocument/2006/relationships/tags" Target="../tags/tag129.xml"/><Relationship Id="rId35" Type="http://schemas.openxmlformats.org/officeDocument/2006/relationships/tags" Target="../tags/tag134.xml"/><Relationship Id="rId8" Type="http://schemas.openxmlformats.org/officeDocument/2006/relationships/tags" Target="../tags/tag107.xml"/><Relationship Id="rId3" Type="http://schemas.openxmlformats.org/officeDocument/2006/relationships/tags" Target="../tags/tag10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tags" Target="../tags/tag138.xml"/><Relationship Id="rId2" Type="http://schemas.openxmlformats.org/officeDocument/2006/relationships/tags" Target="../tags/tag137.xml"/><Relationship Id="rId1" Type="http://schemas.openxmlformats.org/officeDocument/2006/relationships/tags" Target="../tags/tag136.xml"/><Relationship Id="rId6" Type="http://schemas.openxmlformats.org/officeDocument/2006/relationships/slideLayout" Target="../slideLayouts/slideLayout7.xml"/><Relationship Id="rId5" Type="http://schemas.openxmlformats.org/officeDocument/2006/relationships/tags" Target="../tags/tag140.xml"/><Relationship Id="rId4" Type="http://schemas.openxmlformats.org/officeDocument/2006/relationships/tags" Target="../tags/tag13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tags" Target="../tags/tag143.xml"/><Relationship Id="rId2" Type="http://schemas.openxmlformats.org/officeDocument/2006/relationships/tags" Target="../tags/tag142.xml"/><Relationship Id="rId1" Type="http://schemas.openxmlformats.org/officeDocument/2006/relationships/tags" Target="../tags/tag141.xml"/><Relationship Id="rId6" Type="http://schemas.openxmlformats.org/officeDocument/2006/relationships/slideLayout" Target="../slideLayouts/slideLayout7.xml"/><Relationship Id="rId5" Type="http://schemas.openxmlformats.org/officeDocument/2006/relationships/tags" Target="../tags/tag145.xml"/><Relationship Id="rId4" Type="http://schemas.openxmlformats.org/officeDocument/2006/relationships/tags" Target="../tags/tag144.xml"/></Relationships>
</file>

<file path=ppt/slides/_rels/slide27.xml.rels><?xml version="1.0" encoding="UTF-8" standalone="yes"?>
<Relationships xmlns="http://schemas.openxmlformats.org/package/2006/relationships"><Relationship Id="rId8" Type="http://schemas.openxmlformats.org/officeDocument/2006/relationships/tags" Target="../tags/tag153.xml"/><Relationship Id="rId3" Type="http://schemas.openxmlformats.org/officeDocument/2006/relationships/tags" Target="../tags/tag148.xml"/><Relationship Id="rId7" Type="http://schemas.openxmlformats.org/officeDocument/2006/relationships/tags" Target="../tags/tag152.xml"/><Relationship Id="rId2" Type="http://schemas.openxmlformats.org/officeDocument/2006/relationships/tags" Target="../tags/tag147.xml"/><Relationship Id="rId1" Type="http://schemas.openxmlformats.org/officeDocument/2006/relationships/tags" Target="../tags/tag146.xml"/><Relationship Id="rId6" Type="http://schemas.openxmlformats.org/officeDocument/2006/relationships/tags" Target="../tags/tag151.xml"/><Relationship Id="rId5" Type="http://schemas.openxmlformats.org/officeDocument/2006/relationships/tags" Target="../tags/tag150.xml"/><Relationship Id="rId10" Type="http://schemas.openxmlformats.org/officeDocument/2006/relationships/notesSlide" Target="../notesSlides/notesSlide4.xml"/><Relationship Id="rId4" Type="http://schemas.openxmlformats.org/officeDocument/2006/relationships/tags" Target="../tags/tag149.xml"/><Relationship Id="rId9"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8" Type="http://schemas.openxmlformats.org/officeDocument/2006/relationships/tags" Target="../tags/tag161.xml"/><Relationship Id="rId13" Type="http://schemas.openxmlformats.org/officeDocument/2006/relationships/tags" Target="../tags/tag166.xml"/><Relationship Id="rId18" Type="http://schemas.openxmlformats.org/officeDocument/2006/relationships/tags" Target="../tags/tag171.xml"/><Relationship Id="rId3" Type="http://schemas.openxmlformats.org/officeDocument/2006/relationships/tags" Target="../tags/tag156.xml"/><Relationship Id="rId21" Type="http://schemas.openxmlformats.org/officeDocument/2006/relationships/notesSlide" Target="../notesSlides/notesSlide5.xml"/><Relationship Id="rId7" Type="http://schemas.openxmlformats.org/officeDocument/2006/relationships/tags" Target="../tags/tag160.xml"/><Relationship Id="rId12" Type="http://schemas.openxmlformats.org/officeDocument/2006/relationships/tags" Target="../tags/tag165.xml"/><Relationship Id="rId17" Type="http://schemas.openxmlformats.org/officeDocument/2006/relationships/tags" Target="../tags/tag170.xml"/><Relationship Id="rId2" Type="http://schemas.openxmlformats.org/officeDocument/2006/relationships/tags" Target="../tags/tag155.xml"/><Relationship Id="rId16" Type="http://schemas.openxmlformats.org/officeDocument/2006/relationships/tags" Target="../tags/tag169.xml"/><Relationship Id="rId20" Type="http://schemas.openxmlformats.org/officeDocument/2006/relationships/slideLayout" Target="../slideLayouts/slideLayout6.xml"/><Relationship Id="rId1" Type="http://schemas.openxmlformats.org/officeDocument/2006/relationships/tags" Target="../tags/tag154.xml"/><Relationship Id="rId6" Type="http://schemas.openxmlformats.org/officeDocument/2006/relationships/tags" Target="../tags/tag159.xml"/><Relationship Id="rId11" Type="http://schemas.openxmlformats.org/officeDocument/2006/relationships/tags" Target="../tags/tag164.xml"/><Relationship Id="rId5" Type="http://schemas.openxmlformats.org/officeDocument/2006/relationships/tags" Target="../tags/tag158.xml"/><Relationship Id="rId15" Type="http://schemas.openxmlformats.org/officeDocument/2006/relationships/tags" Target="../tags/tag168.xml"/><Relationship Id="rId10" Type="http://schemas.openxmlformats.org/officeDocument/2006/relationships/tags" Target="../tags/tag163.xml"/><Relationship Id="rId19" Type="http://schemas.openxmlformats.org/officeDocument/2006/relationships/tags" Target="../tags/tag172.xml"/><Relationship Id="rId4" Type="http://schemas.openxmlformats.org/officeDocument/2006/relationships/tags" Target="../tags/tag157.xml"/><Relationship Id="rId9" Type="http://schemas.openxmlformats.org/officeDocument/2006/relationships/tags" Target="../tags/tag162.xml"/><Relationship Id="rId14" Type="http://schemas.openxmlformats.org/officeDocument/2006/relationships/tags" Target="../tags/tag167.xml"/></Relationships>
</file>

<file path=ppt/slides/_rels/slide29.xml.rels><?xml version="1.0" encoding="UTF-8" standalone="yes"?>
<Relationships xmlns="http://schemas.openxmlformats.org/package/2006/relationships"><Relationship Id="rId3" Type="http://schemas.openxmlformats.org/officeDocument/2006/relationships/tags" Target="../tags/tag175.xml"/><Relationship Id="rId2" Type="http://schemas.openxmlformats.org/officeDocument/2006/relationships/tags" Target="../tags/tag174.xml"/><Relationship Id="rId1" Type="http://schemas.openxmlformats.org/officeDocument/2006/relationships/tags" Target="../tags/tag173.xml"/><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7.xml"/><Relationship Id="rId5" Type="http://schemas.openxmlformats.org/officeDocument/2006/relationships/tags" Target="../tags/tag5.xml"/><Relationship Id="rId4"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slideLayout" Target="../slideLayouts/slideLayout6.xml"/><Relationship Id="rId5" Type="http://schemas.openxmlformats.org/officeDocument/2006/relationships/tags" Target="../tags/tag10.xml"/><Relationship Id="rId4" Type="http://schemas.openxmlformats.org/officeDocument/2006/relationships/tags" Target="../tags/tag9.xml"/></Relationships>
</file>

<file path=ppt/slides/_rels/slide5.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slideLayout" Target="../slideLayouts/slideLayout6.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19.xml"/><Relationship Id="rId7" Type="http://schemas.openxmlformats.org/officeDocument/2006/relationships/slideLayout" Target="../slideLayouts/slideLayout6.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24.xml"/><Relationship Id="rId7" Type="http://schemas.openxmlformats.org/officeDocument/2006/relationships/tags" Target="../tags/tag28.xml"/><Relationship Id="rId2" Type="http://schemas.openxmlformats.org/officeDocument/2006/relationships/tags" Target="../tags/tag23.xml"/><Relationship Id="rId1" Type="http://schemas.openxmlformats.org/officeDocument/2006/relationships/vmlDrawing" Target="../drawings/vmlDrawing1.vml"/><Relationship Id="rId6" Type="http://schemas.openxmlformats.org/officeDocument/2006/relationships/tags" Target="../tags/tag27.xml"/><Relationship Id="rId5" Type="http://schemas.openxmlformats.org/officeDocument/2006/relationships/tags" Target="../tags/tag26.xml"/><Relationship Id="rId10" Type="http://schemas.openxmlformats.org/officeDocument/2006/relationships/image" Target="../media/image6.emf"/><Relationship Id="rId4" Type="http://schemas.openxmlformats.org/officeDocument/2006/relationships/tags" Target="../tags/tag25.xml"/><Relationship Id="rId9"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8" Type="http://schemas.openxmlformats.org/officeDocument/2006/relationships/tags" Target="../tags/tag36.xml"/><Relationship Id="rId13" Type="http://schemas.openxmlformats.org/officeDocument/2006/relationships/tags" Target="../tags/tag41.xml"/><Relationship Id="rId3" Type="http://schemas.openxmlformats.org/officeDocument/2006/relationships/tags" Target="../tags/tag31.xml"/><Relationship Id="rId7" Type="http://schemas.openxmlformats.org/officeDocument/2006/relationships/tags" Target="../tags/tag35.xml"/><Relationship Id="rId12" Type="http://schemas.openxmlformats.org/officeDocument/2006/relationships/tags" Target="../tags/tag40.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11" Type="http://schemas.openxmlformats.org/officeDocument/2006/relationships/tags" Target="../tags/tag39.xml"/><Relationship Id="rId5" Type="http://schemas.openxmlformats.org/officeDocument/2006/relationships/tags" Target="../tags/tag33.xml"/><Relationship Id="rId15" Type="http://schemas.openxmlformats.org/officeDocument/2006/relationships/slideLayout" Target="../slideLayouts/slideLayout6.xml"/><Relationship Id="rId10" Type="http://schemas.openxmlformats.org/officeDocument/2006/relationships/tags" Target="../tags/tag38.xml"/><Relationship Id="rId4" Type="http://schemas.openxmlformats.org/officeDocument/2006/relationships/tags" Target="../tags/tag32.xml"/><Relationship Id="rId9" Type="http://schemas.openxmlformats.org/officeDocument/2006/relationships/tags" Target="../tags/tag37.xml"/><Relationship Id="rId14" Type="http://schemas.openxmlformats.org/officeDocument/2006/relationships/tags" Target="../tags/tag42.xml"/></Relationships>
</file>

<file path=ppt/slides/_rels/slide9.xml.rels><?xml version="1.0" encoding="UTF-8" standalone="yes"?>
<Relationships xmlns="http://schemas.openxmlformats.org/package/2006/relationships"><Relationship Id="rId8" Type="http://schemas.openxmlformats.org/officeDocument/2006/relationships/tags" Target="../tags/tag50.xml"/><Relationship Id="rId13" Type="http://schemas.openxmlformats.org/officeDocument/2006/relationships/tags" Target="../tags/tag55.xml"/><Relationship Id="rId18" Type="http://schemas.openxmlformats.org/officeDocument/2006/relationships/tags" Target="../tags/tag60.xml"/><Relationship Id="rId26" Type="http://schemas.openxmlformats.org/officeDocument/2006/relationships/tags" Target="../tags/tag68.xml"/><Relationship Id="rId3" Type="http://schemas.openxmlformats.org/officeDocument/2006/relationships/tags" Target="../tags/tag45.xml"/><Relationship Id="rId21" Type="http://schemas.openxmlformats.org/officeDocument/2006/relationships/tags" Target="../tags/tag63.xml"/><Relationship Id="rId7" Type="http://schemas.openxmlformats.org/officeDocument/2006/relationships/tags" Target="../tags/tag49.xml"/><Relationship Id="rId12" Type="http://schemas.openxmlformats.org/officeDocument/2006/relationships/tags" Target="../tags/tag54.xml"/><Relationship Id="rId17" Type="http://schemas.openxmlformats.org/officeDocument/2006/relationships/tags" Target="../tags/tag59.xml"/><Relationship Id="rId25" Type="http://schemas.openxmlformats.org/officeDocument/2006/relationships/tags" Target="../tags/tag67.xml"/><Relationship Id="rId2" Type="http://schemas.openxmlformats.org/officeDocument/2006/relationships/tags" Target="../tags/tag44.xml"/><Relationship Id="rId16" Type="http://schemas.openxmlformats.org/officeDocument/2006/relationships/tags" Target="../tags/tag58.xml"/><Relationship Id="rId20" Type="http://schemas.openxmlformats.org/officeDocument/2006/relationships/tags" Target="../tags/tag62.xml"/><Relationship Id="rId29" Type="http://schemas.openxmlformats.org/officeDocument/2006/relationships/tags" Target="../tags/tag71.xml"/><Relationship Id="rId1" Type="http://schemas.openxmlformats.org/officeDocument/2006/relationships/tags" Target="../tags/tag43.xml"/><Relationship Id="rId6" Type="http://schemas.openxmlformats.org/officeDocument/2006/relationships/tags" Target="../tags/tag48.xml"/><Relationship Id="rId11" Type="http://schemas.openxmlformats.org/officeDocument/2006/relationships/tags" Target="../tags/tag53.xml"/><Relationship Id="rId24" Type="http://schemas.openxmlformats.org/officeDocument/2006/relationships/tags" Target="../tags/tag66.xml"/><Relationship Id="rId32" Type="http://schemas.openxmlformats.org/officeDocument/2006/relationships/notesSlide" Target="../notesSlides/notesSlide2.xml"/><Relationship Id="rId5" Type="http://schemas.openxmlformats.org/officeDocument/2006/relationships/tags" Target="../tags/tag47.xml"/><Relationship Id="rId15" Type="http://schemas.openxmlformats.org/officeDocument/2006/relationships/tags" Target="../tags/tag57.xml"/><Relationship Id="rId23" Type="http://schemas.openxmlformats.org/officeDocument/2006/relationships/tags" Target="../tags/tag65.xml"/><Relationship Id="rId28" Type="http://schemas.openxmlformats.org/officeDocument/2006/relationships/tags" Target="../tags/tag70.xml"/><Relationship Id="rId10" Type="http://schemas.openxmlformats.org/officeDocument/2006/relationships/tags" Target="../tags/tag52.xml"/><Relationship Id="rId19" Type="http://schemas.openxmlformats.org/officeDocument/2006/relationships/tags" Target="../tags/tag61.xml"/><Relationship Id="rId31" Type="http://schemas.openxmlformats.org/officeDocument/2006/relationships/slideLayout" Target="../slideLayouts/slideLayout6.xml"/><Relationship Id="rId4" Type="http://schemas.openxmlformats.org/officeDocument/2006/relationships/tags" Target="../tags/tag46.xml"/><Relationship Id="rId9" Type="http://schemas.openxmlformats.org/officeDocument/2006/relationships/tags" Target="../tags/tag51.xml"/><Relationship Id="rId14" Type="http://schemas.openxmlformats.org/officeDocument/2006/relationships/tags" Target="../tags/tag56.xml"/><Relationship Id="rId22" Type="http://schemas.openxmlformats.org/officeDocument/2006/relationships/tags" Target="../tags/tag64.xml"/><Relationship Id="rId27" Type="http://schemas.openxmlformats.org/officeDocument/2006/relationships/tags" Target="../tags/tag69.xml"/><Relationship Id="rId30" Type="http://schemas.openxmlformats.org/officeDocument/2006/relationships/tags" Target="../tags/tag7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pPr algn="l"/>
            <a:r>
              <a:rPr lang="zh-CN" altLang="en-US" sz="4800" dirty="0"/>
              <a:t>基于校园大数据的贫困生预测</a:t>
            </a:r>
            <a:r>
              <a:rPr lang="en-US" altLang="zh-CN" sz="4800" dirty="0"/>
              <a:t/>
            </a:r>
            <a:br>
              <a:rPr lang="en-US" altLang="zh-CN" sz="4800" dirty="0"/>
            </a:br>
            <a:r>
              <a:rPr lang="zh-CN" altLang="en-US" dirty="0"/>
              <a:t>流程报告</a:t>
            </a:r>
            <a:endParaRPr lang="zh-CN" dirty="0"/>
          </a:p>
        </p:txBody>
      </p:sp>
      <p:sp>
        <p:nvSpPr>
          <p:cNvPr id="3" name="副标题 2"/>
          <p:cNvSpPr>
            <a:spLocks noGrp="1"/>
          </p:cNvSpPr>
          <p:nvPr>
            <p:ph type="subTitle" idx="1"/>
          </p:nvPr>
        </p:nvSpPr>
        <p:spPr/>
        <p:txBody>
          <a:bodyPr/>
          <a:lstStyle/>
          <a:p>
            <a:r>
              <a:rPr lang="en-US" altLang="zh-CN" dirty="0"/>
              <a:t>2017.7.10</a:t>
            </a:r>
            <a:endParaRPr lang="zh-CN" dirty="0"/>
          </a:p>
        </p:txBody>
      </p:sp>
    </p:spTree>
    <p:extLst>
      <p:ext uri="{BB962C8B-B14F-4D97-AF65-F5344CB8AC3E}">
        <p14:creationId xmlns:p14="http://schemas.microsoft.com/office/powerpoint/2010/main" val="35322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 name="直接连接符 5"/>
          <p:cNvCxnSpPr/>
          <p:nvPr>
            <p:custDataLst>
              <p:tags r:id="rId2"/>
            </p:custDataLst>
          </p:nvPr>
        </p:nvCxnSpPr>
        <p:spPr>
          <a:xfrm>
            <a:off x="3395664" y="22494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3"/>
            </p:custDataLst>
          </p:nvPr>
        </p:nvCxnSpPr>
        <p:spPr>
          <a:xfrm>
            <a:off x="3395664" y="41798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4"/>
            </p:custDataLst>
          </p:nvPr>
        </p:nvSpPr>
        <p:spPr>
          <a:xfrm>
            <a:off x="3395663" y="2484439"/>
            <a:ext cx="1814512" cy="1462087"/>
          </a:xfrm>
          <a:prstGeom prst="rect">
            <a:avLst/>
          </a:prstGeom>
          <a:noFill/>
        </p:spPr>
        <p:txBody>
          <a:bodyPr lIns="0" tIns="0" rIns="0" bIns="0" anchor="ctr"/>
          <a:lstStyle/>
          <a:p>
            <a:pPr algn="ctr">
              <a:defRPr/>
            </a:pPr>
            <a:r>
              <a:rPr lang="en-US" altLang="zh-CN" sz="11500" spc="-500" dirty="0">
                <a:solidFill>
                  <a:schemeClr val="accent1"/>
                </a:solidFill>
                <a:latin typeface="Arial" panose="020B0604020202020204" pitchFamily="34" charset="0"/>
                <a:ea typeface="微软雅黑" panose="020B0503020204020204" pitchFamily="34" charset="-122"/>
              </a:rPr>
              <a:t>02</a:t>
            </a:r>
            <a:endParaRPr lang="zh-CN" altLang="en-US" sz="11500" spc="-500" dirty="0">
              <a:solidFill>
                <a:schemeClr val="accent1"/>
              </a:solidFill>
              <a:latin typeface="Arial" panose="020B0604020202020204" pitchFamily="34" charset="0"/>
              <a:ea typeface="微软雅黑" panose="020B0503020204020204" pitchFamily="34" charset="-122"/>
            </a:endParaRPr>
          </a:p>
        </p:txBody>
      </p:sp>
      <p:sp>
        <p:nvSpPr>
          <p:cNvPr id="2053" name="文本框 8"/>
          <p:cNvSpPr txBox="1">
            <a:spLocks noChangeArrowheads="1"/>
          </p:cNvSpPr>
          <p:nvPr>
            <p:custDataLst>
              <p:tags r:id="rId5"/>
            </p:custDataLst>
          </p:nvPr>
        </p:nvSpPr>
        <p:spPr bwMode="auto">
          <a:xfrm>
            <a:off x="5414964" y="2249488"/>
            <a:ext cx="3438525"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10000"/>
              </a:lnSpc>
              <a:defRPr/>
            </a:pPr>
            <a:r>
              <a:rPr lang="zh-CN" altLang="en-US" sz="3600" dirty="0"/>
              <a:t>数据与特征</a:t>
            </a:r>
            <a:endParaRPr lang="en-US" altLang="zh-CN" sz="3600" dirty="0"/>
          </a:p>
        </p:txBody>
      </p:sp>
    </p:spTree>
    <p:custDataLst>
      <p:tags r:id="rId1"/>
    </p:custDataLst>
    <p:extLst>
      <p:ext uri="{BB962C8B-B14F-4D97-AF65-F5344CB8AC3E}">
        <p14:creationId xmlns:p14="http://schemas.microsoft.com/office/powerpoint/2010/main" val="2218995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19"/>
          <p:cNvSpPr>
            <a:spLocks noChangeArrowheads="1"/>
          </p:cNvSpPr>
          <p:nvPr/>
        </p:nvSpPr>
        <p:spPr bwMode="auto">
          <a:xfrm>
            <a:off x="1548130" y="1663184"/>
            <a:ext cx="2492711" cy="590466"/>
          </a:xfrm>
          <a:prstGeom prst="rect">
            <a:avLst/>
          </a:prstGeom>
          <a:solidFill>
            <a:srgbClr val="FC611F"/>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2" name="标题 1"/>
          <p:cNvSpPr>
            <a:spLocks noGrp="1"/>
          </p:cNvSpPr>
          <p:nvPr>
            <p:ph type="title"/>
          </p:nvPr>
        </p:nvSpPr>
        <p:spPr>
          <a:xfrm>
            <a:off x="289651" y="290944"/>
            <a:ext cx="8189331" cy="693649"/>
          </a:xfrm>
        </p:spPr>
        <p:txBody>
          <a:bodyPr>
            <a:normAutofit/>
          </a:bodyPr>
          <a:lstStyle/>
          <a:p>
            <a:r>
              <a:rPr lang="zh-CN" altLang="en-US" dirty="0"/>
              <a:t>基于大数据的贫困认定流程提要</a:t>
            </a:r>
            <a:endParaRPr lang="zh-CN" dirty="0"/>
          </a:p>
        </p:txBody>
      </p:sp>
      <p:grpSp>
        <p:nvGrpSpPr>
          <p:cNvPr id="5" name="组合 4"/>
          <p:cNvGrpSpPr/>
          <p:nvPr/>
        </p:nvGrpSpPr>
        <p:grpSpPr>
          <a:xfrm>
            <a:off x="233887" y="1663184"/>
            <a:ext cx="11590969" cy="3386908"/>
            <a:chOff x="672666" y="1143001"/>
            <a:chExt cx="10412005" cy="2477522"/>
          </a:xfrm>
        </p:grpSpPr>
        <p:grpSp>
          <p:nvGrpSpPr>
            <p:cNvPr id="6" name="组合 5"/>
            <p:cNvGrpSpPr>
              <a:grpSpLocks noChangeAspect="1"/>
            </p:cNvGrpSpPr>
            <p:nvPr/>
          </p:nvGrpSpPr>
          <p:grpSpPr>
            <a:xfrm>
              <a:off x="672666" y="1143001"/>
              <a:ext cx="10412005" cy="2477522"/>
              <a:chOff x="237421" y="3257551"/>
              <a:chExt cx="6095665" cy="1450455"/>
            </a:xfrm>
          </p:grpSpPr>
          <p:sp>
            <p:nvSpPr>
              <p:cNvPr id="11" name="Freeform 5"/>
              <p:cNvSpPr>
                <a:spLocks/>
              </p:cNvSpPr>
              <p:nvPr/>
            </p:nvSpPr>
            <p:spPr bwMode="auto">
              <a:xfrm>
                <a:off x="237421" y="3916678"/>
                <a:ext cx="1025443" cy="113467"/>
              </a:xfrm>
              <a:custGeom>
                <a:avLst/>
                <a:gdLst>
                  <a:gd name="T0" fmla="*/ 176 w 176"/>
                  <a:gd name="T1" fmla="*/ 0 h 18"/>
                  <a:gd name="T2" fmla="*/ 176 w 176"/>
                  <a:gd name="T3" fmla="*/ 18 h 18"/>
                  <a:gd name="T4" fmla="*/ 4 w 176"/>
                  <a:gd name="T5" fmla="*/ 18 h 18"/>
                  <a:gd name="T6" fmla="*/ 0 w 176"/>
                  <a:gd name="T7" fmla="*/ 9 h 18"/>
                  <a:gd name="T8" fmla="*/ 4 w 176"/>
                  <a:gd name="T9" fmla="*/ 0 h 18"/>
                  <a:gd name="T10" fmla="*/ 176 w 176"/>
                  <a:gd name="T11" fmla="*/ 0 h 18"/>
                </a:gdLst>
                <a:ahLst/>
                <a:cxnLst>
                  <a:cxn ang="0">
                    <a:pos x="T0" y="T1"/>
                  </a:cxn>
                  <a:cxn ang="0">
                    <a:pos x="T2" y="T3"/>
                  </a:cxn>
                  <a:cxn ang="0">
                    <a:pos x="T4" y="T5"/>
                  </a:cxn>
                  <a:cxn ang="0">
                    <a:pos x="T6" y="T7"/>
                  </a:cxn>
                  <a:cxn ang="0">
                    <a:pos x="T8" y="T9"/>
                  </a:cxn>
                  <a:cxn ang="0">
                    <a:pos x="T10" y="T11"/>
                  </a:cxn>
                </a:cxnLst>
                <a:rect l="0" t="0" r="r" b="b"/>
                <a:pathLst>
                  <a:path w="176" h="18">
                    <a:moveTo>
                      <a:pt x="176" y="0"/>
                    </a:moveTo>
                    <a:cubicBezTo>
                      <a:pt x="176" y="18"/>
                      <a:pt x="176" y="18"/>
                      <a:pt x="176" y="18"/>
                    </a:cubicBezTo>
                    <a:cubicBezTo>
                      <a:pt x="4" y="18"/>
                      <a:pt x="4" y="18"/>
                      <a:pt x="4" y="18"/>
                    </a:cubicBezTo>
                    <a:cubicBezTo>
                      <a:pt x="2" y="18"/>
                      <a:pt x="0" y="14"/>
                      <a:pt x="0" y="9"/>
                    </a:cubicBezTo>
                    <a:cubicBezTo>
                      <a:pt x="0" y="4"/>
                      <a:pt x="2" y="0"/>
                      <a:pt x="4" y="0"/>
                    </a:cubicBezTo>
                    <a:cubicBezTo>
                      <a:pt x="176" y="0"/>
                      <a:pt x="176" y="0"/>
                      <a:pt x="176" y="0"/>
                    </a:cubicBezTo>
                  </a:path>
                </a:pathLst>
              </a:custGeom>
              <a:solidFill>
                <a:srgbClr val="FC611F"/>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2" name="Rectangle 7"/>
              <p:cNvSpPr>
                <a:spLocks noChangeArrowheads="1"/>
              </p:cNvSpPr>
              <p:nvPr/>
            </p:nvSpPr>
            <p:spPr bwMode="auto">
              <a:xfrm>
                <a:off x="1262864" y="3916678"/>
                <a:ext cx="1026944" cy="113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3" name="Rectangle 8"/>
              <p:cNvSpPr>
                <a:spLocks noChangeArrowheads="1"/>
              </p:cNvSpPr>
              <p:nvPr/>
            </p:nvSpPr>
            <p:spPr bwMode="auto">
              <a:xfrm>
                <a:off x="2289808" y="3916678"/>
                <a:ext cx="1025443" cy="113467"/>
              </a:xfrm>
              <a:prstGeom prst="rect">
                <a:avLst/>
              </a:prstGeom>
              <a:solidFill>
                <a:srgbClr val="FFC543"/>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4" name="Rectangle 19"/>
              <p:cNvSpPr>
                <a:spLocks noChangeArrowheads="1"/>
              </p:cNvSpPr>
              <p:nvPr/>
            </p:nvSpPr>
            <p:spPr bwMode="auto">
              <a:xfrm>
                <a:off x="4655936" y="3264049"/>
                <a:ext cx="1677150" cy="252869"/>
              </a:xfrm>
              <a:prstGeom prst="rect">
                <a:avLst/>
              </a:prstGeom>
              <a:solidFill>
                <a:srgbClr val="FC611F"/>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5" name="Rectangle 45"/>
              <p:cNvSpPr>
                <a:spLocks noChangeArrowheads="1"/>
              </p:cNvSpPr>
              <p:nvPr/>
            </p:nvSpPr>
            <p:spPr bwMode="auto">
              <a:xfrm>
                <a:off x="2104452" y="4456758"/>
                <a:ext cx="963158" cy="251248"/>
              </a:xfrm>
              <a:prstGeom prst="rect">
                <a:avLst/>
              </a:prstGeom>
              <a:solidFill>
                <a:srgbClr val="1C2B38"/>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16" name="Rectangle 56"/>
              <p:cNvSpPr>
                <a:spLocks noChangeArrowheads="1"/>
              </p:cNvSpPr>
              <p:nvPr/>
            </p:nvSpPr>
            <p:spPr bwMode="auto">
              <a:xfrm>
                <a:off x="2973882" y="3257551"/>
                <a:ext cx="1365842" cy="252869"/>
              </a:xfrm>
              <a:prstGeom prst="rect">
                <a:avLst/>
              </a:prstGeom>
              <a:solidFill>
                <a:srgbClr val="CC7900"/>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srgbClr val="CC7900"/>
                  </a:solidFill>
                  <a:effectLst/>
                  <a:uLnTx/>
                  <a:uFillTx/>
                  <a:latin typeface="Calibri"/>
                </a:endParaRPr>
              </a:p>
            </p:txBody>
          </p:sp>
          <p:sp>
            <p:nvSpPr>
              <p:cNvPr id="17" name="Rectangle 89"/>
              <p:cNvSpPr>
                <a:spLocks noChangeArrowheads="1"/>
              </p:cNvSpPr>
              <p:nvPr/>
            </p:nvSpPr>
            <p:spPr bwMode="auto">
              <a:xfrm>
                <a:off x="4213821" y="4429905"/>
                <a:ext cx="771140" cy="251248"/>
              </a:xfrm>
              <a:prstGeom prst="rect">
                <a:avLst/>
              </a:prstGeom>
              <a:solidFill>
                <a:srgbClr val="464F5A"/>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cxnSp>
            <p:nvCxnSpPr>
              <p:cNvPr id="30" name="直接连接符 29"/>
              <p:cNvCxnSpPr/>
              <p:nvPr/>
            </p:nvCxnSpPr>
            <p:spPr>
              <a:xfrm flipV="1">
                <a:off x="4655936" y="3502210"/>
                <a:ext cx="371475" cy="491152"/>
              </a:xfrm>
              <a:prstGeom prst="line">
                <a:avLst/>
              </a:prstGeom>
              <a:noFill/>
              <a:ln w="28575" cap="flat" cmpd="sng" algn="ctr">
                <a:solidFill>
                  <a:srgbClr val="FF6700"/>
                </a:solidFill>
                <a:prstDash val="dash"/>
              </a:ln>
              <a:effectLst/>
            </p:spPr>
          </p:cxnSp>
          <p:sp>
            <p:nvSpPr>
              <p:cNvPr id="19" name="Rectangle 6"/>
              <p:cNvSpPr>
                <a:spLocks noChangeArrowheads="1"/>
              </p:cNvSpPr>
              <p:nvPr/>
            </p:nvSpPr>
            <p:spPr bwMode="auto">
              <a:xfrm>
                <a:off x="1262864" y="3916678"/>
                <a:ext cx="1026944" cy="113467"/>
              </a:xfrm>
              <a:prstGeom prst="rect">
                <a:avLst/>
              </a:prstGeom>
              <a:solidFill>
                <a:srgbClr val="1C2B38"/>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sp>
            <p:nvSpPr>
              <p:cNvPr id="20" name="Freeform 5"/>
              <p:cNvSpPr>
                <a:spLocks/>
              </p:cNvSpPr>
              <p:nvPr/>
            </p:nvSpPr>
            <p:spPr bwMode="auto">
              <a:xfrm flipH="1">
                <a:off x="3311447" y="3916678"/>
                <a:ext cx="1203035" cy="120635"/>
              </a:xfrm>
              <a:custGeom>
                <a:avLst/>
                <a:gdLst>
                  <a:gd name="T0" fmla="*/ 176 w 176"/>
                  <a:gd name="T1" fmla="*/ 0 h 18"/>
                  <a:gd name="T2" fmla="*/ 176 w 176"/>
                  <a:gd name="T3" fmla="*/ 18 h 18"/>
                  <a:gd name="T4" fmla="*/ 4 w 176"/>
                  <a:gd name="T5" fmla="*/ 18 h 18"/>
                  <a:gd name="T6" fmla="*/ 0 w 176"/>
                  <a:gd name="T7" fmla="*/ 9 h 18"/>
                  <a:gd name="T8" fmla="*/ 4 w 176"/>
                  <a:gd name="T9" fmla="*/ 0 h 18"/>
                  <a:gd name="T10" fmla="*/ 176 w 176"/>
                  <a:gd name="T11" fmla="*/ 0 h 18"/>
                </a:gdLst>
                <a:ahLst/>
                <a:cxnLst>
                  <a:cxn ang="0">
                    <a:pos x="T0" y="T1"/>
                  </a:cxn>
                  <a:cxn ang="0">
                    <a:pos x="T2" y="T3"/>
                  </a:cxn>
                  <a:cxn ang="0">
                    <a:pos x="T4" y="T5"/>
                  </a:cxn>
                  <a:cxn ang="0">
                    <a:pos x="T6" y="T7"/>
                  </a:cxn>
                  <a:cxn ang="0">
                    <a:pos x="T8" y="T9"/>
                  </a:cxn>
                  <a:cxn ang="0">
                    <a:pos x="T10" y="T11"/>
                  </a:cxn>
                </a:cxnLst>
                <a:rect l="0" t="0" r="r" b="b"/>
                <a:pathLst>
                  <a:path w="176" h="18">
                    <a:moveTo>
                      <a:pt x="176" y="0"/>
                    </a:moveTo>
                    <a:cubicBezTo>
                      <a:pt x="176" y="18"/>
                      <a:pt x="176" y="18"/>
                      <a:pt x="176" y="18"/>
                    </a:cubicBezTo>
                    <a:cubicBezTo>
                      <a:pt x="4" y="18"/>
                      <a:pt x="4" y="18"/>
                      <a:pt x="4" y="18"/>
                    </a:cubicBezTo>
                    <a:cubicBezTo>
                      <a:pt x="2" y="18"/>
                      <a:pt x="0" y="14"/>
                      <a:pt x="0" y="9"/>
                    </a:cubicBezTo>
                    <a:cubicBezTo>
                      <a:pt x="0" y="4"/>
                      <a:pt x="2" y="0"/>
                      <a:pt x="4" y="0"/>
                    </a:cubicBezTo>
                    <a:cubicBezTo>
                      <a:pt x="176" y="0"/>
                      <a:pt x="176" y="0"/>
                      <a:pt x="176" y="0"/>
                    </a:cubicBezTo>
                  </a:path>
                </a:pathLst>
              </a:custGeom>
              <a:solidFill>
                <a:srgbClr val="464F5A"/>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grpSp>
            <p:nvGrpSpPr>
              <p:cNvPr id="21" name="组合 20"/>
              <p:cNvGrpSpPr/>
              <p:nvPr/>
            </p:nvGrpSpPr>
            <p:grpSpPr>
              <a:xfrm>
                <a:off x="2414563" y="3403648"/>
                <a:ext cx="798959" cy="491152"/>
                <a:chOff x="186686" y="3432223"/>
                <a:chExt cx="798959" cy="491152"/>
              </a:xfrm>
            </p:grpSpPr>
            <p:cxnSp>
              <p:nvCxnSpPr>
                <p:cNvPr id="28" name="直接连接符 27"/>
                <p:cNvCxnSpPr/>
                <p:nvPr/>
              </p:nvCxnSpPr>
              <p:spPr>
                <a:xfrm flipV="1">
                  <a:off x="186686" y="3432223"/>
                  <a:ext cx="371475" cy="491152"/>
                </a:xfrm>
                <a:prstGeom prst="line">
                  <a:avLst/>
                </a:prstGeom>
                <a:noFill/>
                <a:ln w="28575" cap="flat" cmpd="sng" algn="ctr">
                  <a:solidFill>
                    <a:srgbClr val="FFC543"/>
                  </a:solidFill>
                  <a:prstDash val="dash"/>
                </a:ln>
                <a:effectLst/>
              </p:spPr>
            </p:cxnSp>
            <p:cxnSp>
              <p:nvCxnSpPr>
                <p:cNvPr id="29" name="直接连接符 28"/>
                <p:cNvCxnSpPr/>
                <p:nvPr/>
              </p:nvCxnSpPr>
              <p:spPr>
                <a:xfrm>
                  <a:off x="624137" y="3435300"/>
                  <a:ext cx="361508" cy="1"/>
                </a:xfrm>
                <a:prstGeom prst="line">
                  <a:avLst/>
                </a:prstGeom>
                <a:noFill/>
                <a:ln w="28575" cap="flat" cmpd="sng" algn="ctr">
                  <a:solidFill>
                    <a:srgbClr val="FFC543"/>
                  </a:solidFill>
                  <a:prstDash val="dash"/>
                </a:ln>
                <a:effectLst/>
              </p:spPr>
            </p:cxnSp>
          </p:grpSp>
          <p:grpSp>
            <p:nvGrpSpPr>
              <p:cNvPr id="22" name="组合 21"/>
              <p:cNvGrpSpPr/>
              <p:nvPr/>
            </p:nvGrpSpPr>
            <p:grpSpPr>
              <a:xfrm flipV="1">
                <a:off x="1451199" y="4064377"/>
                <a:ext cx="1029526" cy="510037"/>
                <a:chOff x="227332" y="3403200"/>
                <a:chExt cx="1029526" cy="510037"/>
              </a:xfrm>
            </p:grpSpPr>
            <p:cxnSp>
              <p:nvCxnSpPr>
                <p:cNvPr id="26" name="直接连接符 25"/>
                <p:cNvCxnSpPr/>
                <p:nvPr/>
              </p:nvCxnSpPr>
              <p:spPr>
                <a:xfrm flipV="1">
                  <a:off x="227332" y="3422085"/>
                  <a:ext cx="371475" cy="491152"/>
                </a:xfrm>
                <a:prstGeom prst="line">
                  <a:avLst/>
                </a:prstGeom>
                <a:noFill/>
                <a:ln w="28575" cap="flat" cmpd="sng" algn="ctr">
                  <a:solidFill>
                    <a:srgbClr val="1C2B38"/>
                  </a:solidFill>
                  <a:prstDash val="dash"/>
                </a:ln>
                <a:effectLst/>
              </p:spPr>
            </p:cxnSp>
            <p:cxnSp>
              <p:nvCxnSpPr>
                <p:cNvPr id="27" name="直接连接符 26"/>
                <p:cNvCxnSpPr/>
                <p:nvPr/>
              </p:nvCxnSpPr>
              <p:spPr>
                <a:xfrm>
                  <a:off x="649677" y="3403200"/>
                  <a:ext cx="607181" cy="9361"/>
                </a:xfrm>
                <a:prstGeom prst="line">
                  <a:avLst/>
                </a:prstGeom>
                <a:noFill/>
                <a:ln w="28575" cap="flat" cmpd="sng" algn="ctr">
                  <a:solidFill>
                    <a:srgbClr val="1C2B38"/>
                  </a:solidFill>
                  <a:prstDash val="dash"/>
                </a:ln>
                <a:effectLst/>
              </p:spPr>
            </p:cxnSp>
          </p:grpSp>
          <p:grpSp>
            <p:nvGrpSpPr>
              <p:cNvPr id="23" name="组合 22"/>
              <p:cNvGrpSpPr/>
              <p:nvPr/>
            </p:nvGrpSpPr>
            <p:grpSpPr>
              <a:xfrm flipV="1">
                <a:off x="3631733" y="4073902"/>
                <a:ext cx="732983" cy="491152"/>
                <a:chOff x="523875" y="3412560"/>
                <a:chExt cx="732983" cy="491152"/>
              </a:xfrm>
            </p:grpSpPr>
            <p:cxnSp>
              <p:nvCxnSpPr>
                <p:cNvPr id="24" name="直接连接符 23"/>
                <p:cNvCxnSpPr/>
                <p:nvPr/>
              </p:nvCxnSpPr>
              <p:spPr>
                <a:xfrm flipV="1">
                  <a:off x="523875" y="3412560"/>
                  <a:ext cx="371475" cy="491152"/>
                </a:xfrm>
                <a:prstGeom prst="line">
                  <a:avLst/>
                </a:prstGeom>
                <a:noFill/>
                <a:ln w="28575" cap="flat" cmpd="sng" algn="ctr">
                  <a:solidFill>
                    <a:srgbClr val="464F5A"/>
                  </a:solidFill>
                  <a:prstDash val="dash"/>
                </a:ln>
                <a:effectLst/>
              </p:spPr>
            </p:cxnSp>
            <p:cxnSp>
              <p:nvCxnSpPr>
                <p:cNvPr id="25" name="直接连接符 24"/>
                <p:cNvCxnSpPr/>
                <p:nvPr/>
              </p:nvCxnSpPr>
              <p:spPr>
                <a:xfrm>
                  <a:off x="895350" y="3412560"/>
                  <a:ext cx="361508" cy="1"/>
                </a:xfrm>
                <a:prstGeom prst="line">
                  <a:avLst/>
                </a:prstGeom>
                <a:noFill/>
                <a:ln w="28575" cap="flat" cmpd="sng" algn="ctr">
                  <a:solidFill>
                    <a:srgbClr val="464F5A"/>
                  </a:solidFill>
                  <a:prstDash val="dash"/>
                </a:ln>
                <a:effectLst/>
              </p:spPr>
            </p:cxnSp>
          </p:grpSp>
        </p:grpSp>
        <p:sp>
          <p:nvSpPr>
            <p:cNvPr id="7" name="TextBox 7269"/>
            <p:cNvSpPr txBox="1"/>
            <p:nvPr/>
          </p:nvSpPr>
          <p:spPr>
            <a:xfrm>
              <a:off x="1803139" y="1176290"/>
              <a:ext cx="2223338" cy="337708"/>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rPr>
                <a:t>数据分析与处理</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Arial Unicode MS" pitchFamily="34" charset="-122"/>
              </a:endParaRPr>
            </a:p>
          </p:txBody>
        </p:sp>
        <p:sp>
          <p:nvSpPr>
            <p:cNvPr id="8" name="TextBox 145"/>
            <p:cNvSpPr txBox="1"/>
            <p:nvPr/>
          </p:nvSpPr>
          <p:spPr>
            <a:xfrm>
              <a:off x="5353907" y="1190109"/>
              <a:ext cx="2101182" cy="33770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rPr>
                <a:t>算法调研与调参</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endParaRPr>
            </a:p>
          </p:txBody>
        </p:sp>
        <p:sp>
          <p:nvSpPr>
            <p:cNvPr id="9" name="TextBox 146"/>
            <p:cNvSpPr txBox="1"/>
            <p:nvPr/>
          </p:nvSpPr>
          <p:spPr>
            <a:xfrm>
              <a:off x="3972423" y="3209414"/>
              <a:ext cx="1271768" cy="33770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rPr>
                <a:t>特征工程</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endParaRPr>
            </a:p>
          </p:txBody>
        </p:sp>
        <p:sp>
          <p:nvSpPr>
            <p:cNvPr id="10" name="TextBox 147"/>
            <p:cNvSpPr txBox="1"/>
            <p:nvPr/>
          </p:nvSpPr>
          <p:spPr>
            <a:xfrm>
              <a:off x="7510169" y="3197660"/>
              <a:ext cx="1271768" cy="337708"/>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400" kern="0" dirty="0">
                  <a:solidFill>
                    <a:prstClr val="white"/>
                  </a:solidFill>
                  <a:latin typeface="等线" panose="02010600030101010101" pitchFamily="2" charset="-122"/>
                  <a:ea typeface="等线" panose="02010600030101010101" pitchFamily="2" charset="-122"/>
                </a:rPr>
                <a:t>模型融合</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endParaRPr>
            </a:p>
          </p:txBody>
        </p:sp>
      </p:grpSp>
      <p:sp>
        <p:nvSpPr>
          <p:cNvPr id="33" name="Freeform 5"/>
          <p:cNvSpPr>
            <a:spLocks/>
          </p:cNvSpPr>
          <p:nvPr/>
        </p:nvSpPr>
        <p:spPr bwMode="auto">
          <a:xfrm>
            <a:off x="8286436" y="3202289"/>
            <a:ext cx="1949890" cy="264953"/>
          </a:xfrm>
          <a:custGeom>
            <a:avLst/>
            <a:gdLst>
              <a:gd name="T0" fmla="*/ 176 w 176"/>
              <a:gd name="T1" fmla="*/ 0 h 18"/>
              <a:gd name="T2" fmla="*/ 176 w 176"/>
              <a:gd name="T3" fmla="*/ 18 h 18"/>
              <a:gd name="T4" fmla="*/ 4 w 176"/>
              <a:gd name="T5" fmla="*/ 18 h 18"/>
              <a:gd name="T6" fmla="*/ 0 w 176"/>
              <a:gd name="T7" fmla="*/ 9 h 18"/>
              <a:gd name="T8" fmla="*/ 4 w 176"/>
              <a:gd name="T9" fmla="*/ 0 h 18"/>
              <a:gd name="T10" fmla="*/ 176 w 176"/>
              <a:gd name="T11" fmla="*/ 0 h 18"/>
            </a:gdLst>
            <a:ahLst/>
            <a:cxnLst>
              <a:cxn ang="0">
                <a:pos x="T0" y="T1"/>
              </a:cxn>
              <a:cxn ang="0">
                <a:pos x="T2" y="T3"/>
              </a:cxn>
              <a:cxn ang="0">
                <a:pos x="T4" y="T5"/>
              </a:cxn>
              <a:cxn ang="0">
                <a:pos x="T6" y="T7"/>
              </a:cxn>
              <a:cxn ang="0">
                <a:pos x="T8" y="T9"/>
              </a:cxn>
              <a:cxn ang="0">
                <a:pos x="T10" y="T11"/>
              </a:cxn>
            </a:cxnLst>
            <a:rect l="0" t="0" r="r" b="b"/>
            <a:pathLst>
              <a:path w="176" h="18">
                <a:moveTo>
                  <a:pt x="176" y="0"/>
                </a:moveTo>
                <a:cubicBezTo>
                  <a:pt x="176" y="18"/>
                  <a:pt x="176" y="18"/>
                  <a:pt x="176" y="18"/>
                </a:cubicBezTo>
                <a:cubicBezTo>
                  <a:pt x="4" y="18"/>
                  <a:pt x="4" y="18"/>
                  <a:pt x="4" y="18"/>
                </a:cubicBezTo>
                <a:cubicBezTo>
                  <a:pt x="2" y="18"/>
                  <a:pt x="0" y="14"/>
                  <a:pt x="0" y="9"/>
                </a:cubicBezTo>
                <a:cubicBezTo>
                  <a:pt x="0" y="4"/>
                  <a:pt x="2" y="0"/>
                  <a:pt x="4" y="0"/>
                </a:cubicBezTo>
                <a:cubicBezTo>
                  <a:pt x="176" y="0"/>
                  <a:pt x="176" y="0"/>
                  <a:pt x="176" y="0"/>
                </a:cubicBezTo>
              </a:path>
            </a:pathLst>
          </a:custGeom>
          <a:solidFill>
            <a:srgbClr val="FC611F"/>
          </a:solidFill>
          <a:ln>
            <a:noFill/>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Hans" altLang="en-US" sz="2400" b="0" i="0" u="none" strike="noStrike" kern="0" cap="none" spc="0" normalizeH="0" baseline="0" noProof="0">
              <a:ln>
                <a:noFill/>
              </a:ln>
              <a:solidFill>
                <a:prstClr val="black"/>
              </a:solidFill>
              <a:effectLst/>
              <a:uLnTx/>
              <a:uFillTx/>
              <a:latin typeface="Calibri"/>
            </a:endParaRPr>
          </a:p>
        </p:txBody>
      </p:sp>
      <p:cxnSp>
        <p:nvCxnSpPr>
          <p:cNvPr id="34" name="直接连接符 33"/>
          <p:cNvCxnSpPr/>
          <p:nvPr/>
        </p:nvCxnSpPr>
        <p:spPr>
          <a:xfrm flipV="1">
            <a:off x="785150" y="2033882"/>
            <a:ext cx="706364" cy="1146872"/>
          </a:xfrm>
          <a:prstGeom prst="line">
            <a:avLst/>
          </a:prstGeom>
          <a:noFill/>
          <a:ln w="28575" cap="flat" cmpd="sng" algn="ctr">
            <a:solidFill>
              <a:srgbClr val="FF6700"/>
            </a:solidFill>
            <a:prstDash val="dash"/>
          </a:ln>
          <a:effectLst/>
        </p:spPr>
      </p:cxnSp>
      <p:sp>
        <p:nvSpPr>
          <p:cNvPr id="37" name="TextBox 7269"/>
          <p:cNvSpPr txBox="1"/>
          <p:nvPr/>
        </p:nvSpPr>
        <p:spPr>
          <a:xfrm>
            <a:off x="8581977" y="1742757"/>
            <a:ext cx="3296639" cy="4616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400" kern="0" dirty="0">
                <a:solidFill>
                  <a:prstClr val="white"/>
                </a:solidFill>
                <a:latin typeface="等线" panose="02010600030101010101" pitchFamily="2" charset="-122"/>
                <a:ea typeface="等线" panose="02010600030101010101" pitchFamily="2" charset="-122"/>
              </a:rPr>
              <a:t>验证准确率，模型评估</a:t>
            </a:r>
            <a:endParaRPr kumimoji="0" lang="zh-Hans" altLang="en-US" sz="2400" b="0" i="0" u="none" strike="noStrike" kern="0" cap="none" spc="0" normalizeH="0" baseline="0" noProof="0" dirty="0">
              <a:ln>
                <a:noFill/>
              </a:ln>
              <a:solidFill>
                <a:prstClr val="white"/>
              </a:solidFill>
              <a:effectLst/>
              <a:uLnTx/>
              <a:uFillTx/>
              <a:latin typeface="等线" panose="02010600030101010101" pitchFamily="2" charset="-122"/>
              <a:ea typeface="等线" panose="02010600030101010101" pitchFamily="2" charset="-122"/>
              <a:cs typeface="Arial Unicode MS" pitchFamily="34" charset="-122"/>
            </a:endParaRPr>
          </a:p>
        </p:txBody>
      </p:sp>
    </p:spTree>
    <p:extLst>
      <p:ext uri="{BB962C8B-B14F-4D97-AF65-F5344CB8AC3E}">
        <p14:creationId xmlns:p14="http://schemas.microsoft.com/office/powerpoint/2010/main" val="14246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2.1 </a:t>
            </a:r>
            <a:r>
              <a:rPr lang="zh-CN" altLang="en-US" dirty="0"/>
              <a:t>数据分析与处理</a:t>
            </a:r>
            <a:endParaRPr lang="zh-CN" dirty="0"/>
          </a:p>
        </p:txBody>
      </p:sp>
      <p:sp>
        <p:nvSpPr>
          <p:cNvPr id="5" name="文本框 4"/>
          <p:cNvSpPr txBox="1"/>
          <p:nvPr/>
        </p:nvSpPr>
        <p:spPr>
          <a:xfrm>
            <a:off x="554181" y="1336483"/>
            <a:ext cx="4481946" cy="2600712"/>
          </a:xfrm>
          <a:prstGeom prst="rect">
            <a:avLst/>
          </a:prstGeom>
          <a:noFill/>
        </p:spPr>
        <p:txBody>
          <a:bodyPr wrap="square" rtlCol="0">
            <a:spAutoFit/>
          </a:bodyPr>
          <a:lstStyle/>
          <a:p>
            <a:r>
              <a:rPr lang="zh-CN" altLang="en-US" sz="2800" dirty="0">
                <a:solidFill>
                  <a:schemeClr val="tx2">
                    <a:lumMod val="95000"/>
                    <a:lumOff val="5000"/>
                  </a:schemeClr>
                </a:solidFill>
                <a:latin typeface="微软雅黑" panose="020B0503020204020204" pitchFamily="34" charset="-122"/>
                <a:ea typeface="微软雅黑" panose="020B0503020204020204" pitchFamily="34" charset="-122"/>
              </a:rPr>
              <a:t>数据集</a:t>
            </a:r>
            <a:r>
              <a:rPr lang="en-US" altLang="zh-CN" sz="2800" dirty="0">
                <a:solidFill>
                  <a:schemeClr val="tx2">
                    <a:lumMod val="95000"/>
                    <a:lumOff val="5000"/>
                  </a:schemeClr>
                </a:solidFill>
                <a:latin typeface="微软雅黑" panose="020B0503020204020204" pitchFamily="34" charset="-122"/>
                <a:ea typeface="微软雅黑" panose="020B0503020204020204" pitchFamily="34" charset="-122"/>
              </a:rPr>
              <a:t>—</a:t>
            </a:r>
            <a:r>
              <a:rPr lang="zh-CN" altLang="en-US" sz="2800" dirty="0">
                <a:solidFill>
                  <a:schemeClr val="tx2">
                    <a:lumMod val="95000"/>
                    <a:lumOff val="5000"/>
                  </a:schemeClr>
                </a:solidFill>
                <a:latin typeface="微软雅黑" panose="020B0503020204020204" pitchFamily="34" charset="-122"/>
                <a:ea typeface="微软雅黑" panose="020B0503020204020204" pitchFamily="34" charset="-122"/>
              </a:rPr>
              <a:t>日常行为信息：</a:t>
            </a:r>
            <a:endParaRPr lang="en-US" altLang="zh-CN" sz="2800" dirty="0">
              <a:solidFill>
                <a:schemeClr val="tx2">
                  <a:lumMod val="95000"/>
                  <a:lumOff val="5000"/>
                </a:schemeClr>
              </a:solidFill>
              <a:latin typeface="微软雅黑" panose="020B0503020204020204" pitchFamily="34" charset="-122"/>
              <a:ea typeface="微软雅黑" panose="020B0503020204020204" pitchFamily="34" charset="-122"/>
            </a:endParaRPr>
          </a:p>
          <a:p>
            <a:endParaRPr lang="en-US" altLang="zh-CN" sz="1100" dirty="0">
              <a:solidFill>
                <a:schemeClr val="tx2">
                  <a:lumMod val="95000"/>
                  <a:lumOff val="5000"/>
                </a:schemeClr>
              </a:solidFill>
              <a:latin typeface="微软雅黑" panose="020B0503020204020204" pitchFamily="34" charset="-122"/>
              <a:ea typeface="微软雅黑" panose="020B0503020204020204" pitchFamily="34" charset="-122"/>
            </a:endParaRP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①校园卡消费记录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card.txt</a:t>
            </a: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②宿舍门禁记录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Dorm.txt</a:t>
            </a: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③图书馆门禁记录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Library.txt</a:t>
            </a: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④图书馆借阅记录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Borrow.txt</a:t>
            </a:r>
          </a:p>
          <a:p>
            <a:r>
              <a:rPr lang="zh-CN" altLang="en-US" sz="2000" dirty="0">
                <a:solidFill>
                  <a:schemeClr val="tx2">
                    <a:lumMod val="95000"/>
                    <a:lumOff val="5000"/>
                  </a:schemeClr>
                </a:solidFill>
                <a:latin typeface="微软雅黑" panose="020B0503020204020204" pitchFamily="34" charset="-122"/>
                <a:ea typeface="微软雅黑" panose="020B0503020204020204" pitchFamily="34" charset="-122"/>
              </a:rPr>
              <a:t>⑤成绩信息 </a:t>
            </a:r>
            <a:r>
              <a:rPr lang="en-US" altLang="zh-CN" sz="2000" dirty="0">
                <a:solidFill>
                  <a:schemeClr val="tx2">
                    <a:lumMod val="95000"/>
                    <a:lumOff val="5000"/>
                  </a:schemeClr>
                </a:solidFill>
                <a:latin typeface="微软雅黑" panose="020B0503020204020204" pitchFamily="34" charset="-122"/>
                <a:ea typeface="微软雅黑" panose="020B0503020204020204" pitchFamily="34" charset="-122"/>
              </a:rPr>
              <a:t>Score.txt </a:t>
            </a:r>
          </a:p>
          <a:p>
            <a:endParaRPr lang="zh-CN" altLang="en-US" sz="24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554181" y="4227661"/>
            <a:ext cx="6421581" cy="1661993"/>
          </a:xfrm>
          <a:prstGeom prst="rect">
            <a:avLst/>
          </a:prstGeom>
          <a:noFill/>
        </p:spPr>
        <p:txBody>
          <a:bodyPr wrap="square" rtlCol="0">
            <a:spAutoFit/>
          </a:bodyPr>
          <a:lstStyle/>
          <a:p>
            <a:r>
              <a:rPr lang="zh-CN" altLang="en-US" sz="2800" dirty="0">
                <a:solidFill>
                  <a:schemeClr val="tx2">
                    <a:lumMod val="95000"/>
                    <a:lumOff val="5000"/>
                  </a:schemeClr>
                </a:solidFill>
                <a:latin typeface="微软雅黑" panose="020B0503020204020204" pitchFamily="34" charset="-122"/>
                <a:ea typeface="微软雅黑" panose="020B0503020204020204" pitchFamily="34" charset="-122"/>
              </a:rPr>
              <a:t>结果集 </a:t>
            </a:r>
            <a:r>
              <a:rPr lang="en-US" altLang="zh-CN" sz="2800" dirty="0">
                <a:solidFill>
                  <a:schemeClr val="tx2">
                    <a:lumMod val="95000"/>
                    <a:lumOff val="5000"/>
                  </a:schemeClr>
                </a:solidFill>
                <a:latin typeface="微软雅黑" panose="020B0503020204020204" pitchFamily="34" charset="-122"/>
                <a:ea typeface="微软雅黑" panose="020B0503020204020204" pitchFamily="34" charset="-122"/>
              </a:rPr>
              <a:t>subsidy.txt</a:t>
            </a:r>
            <a:r>
              <a:rPr lang="zh-CN" altLang="en-US" sz="2800" dirty="0">
                <a:solidFill>
                  <a:schemeClr val="tx2">
                    <a:lumMod val="95000"/>
                    <a:lumOff val="5000"/>
                  </a:schemeClr>
                </a:solidFill>
                <a:latin typeface="微软雅黑" panose="020B0503020204020204" pitchFamily="34" charset="-122"/>
                <a:ea typeface="微软雅黑" panose="020B0503020204020204" pitchFamily="34" charset="-122"/>
              </a:rPr>
              <a:t>：</a:t>
            </a:r>
            <a:endParaRPr lang="en-US" altLang="zh-CN" sz="2800" dirty="0">
              <a:solidFill>
                <a:schemeClr val="tx2">
                  <a:lumMod val="95000"/>
                  <a:lumOff val="5000"/>
                </a:schemeClr>
              </a:solidFill>
              <a:latin typeface="微软雅黑" panose="020B0503020204020204" pitchFamily="34" charset="-122"/>
              <a:ea typeface="微软雅黑" panose="020B0503020204020204" pitchFamily="34" charset="-122"/>
            </a:endParaRPr>
          </a:p>
          <a:p>
            <a:endParaRPr lang="en-US" altLang="zh-CN" sz="1200" dirty="0">
              <a:solidFill>
                <a:schemeClr val="tx2">
                  <a:lumMod val="95000"/>
                  <a:lumOff val="5000"/>
                </a:schemeClr>
              </a:solidFill>
              <a:latin typeface="微软雅黑" panose="020B0503020204020204" pitchFamily="34" charset="-122"/>
              <a:ea typeface="微软雅黑" panose="020B0503020204020204" pitchFamily="34" charset="-122"/>
            </a:endParaRPr>
          </a:p>
          <a:p>
            <a:r>
              <a:rPr lang="en-US" altLang="zh-CN" sz="2400" dirty="0" err="1">
                <a:solidFill>
                  <a:schemeClr val="tx2">
                    <a:lumMod val="95000"/>
                    <a:lumOff val="5000"/>
                  </a:schemeClr>
                </a:solidFill>
                <a:latin typeface="微软雅黑" panose="020B0503020204020204" pitchFamily="34" charset="-122"/>
                <a:ea typeface="微软雅黑" panose="020B0503020204020204" pitchFamily="34" charset="-122"/>
              </a:rPr>
              <a:t>Lable</a:t>
            </a:r>
            <a:r>
              <a:rPr lang="en-US" altLang="zh-CN" sz="2400" dirty="0">
                <a:solidFill>
                  <a:schemeClr val="tx2">
                    <a:lumMod val="95000"/>
                    <a:lumOff val="5000"/>
                  </a:schemeClr>
                </a:solidFill>
                <a:latin typeface="微软雅黑" panose="020B0503020204020204" pitchFamily="34" charset="-122"/>
                <a:ea typeface="微软雅黑" panose="020B0503020204020204" pitchFamily="34" charset="-122"/>
              </a:rPr>
              <a:t>{0,1000,1500,2000}</a:t>
            </a:r>
          </a:p>
          <a:p>
            <a:endParaRPr lang="en-US" altLang="zh-CN" sz="1200" dirty="0">
              <a:solidFill>
                <a:schemeClr val="tx2">
                  <a:lumMod val="95000"/>
                  <a:lumOff val="5000"/>
                </a:schemeClr>
              </a:solidFill>
              <a:latin typeface="微软雅黑" panose="020B0503020204020204" pitchFamily="34" charset="-122"/>
              <a:ea typeface="微软雅黑" panose="020B0503020204020204" pitchFamily="34" charset="-122"/>
            </a:endParaRPr>
          </a:p>
          <a:p>
            <a:endParaRPr lang="zh-CN" altLang="en-US" sz="2400" dirty="0">
              <a:latin typeface="微软雅黑" panose="020B0503020204020204" pitchFamily="34" charset="-122"/>
              <a:ea typeface="微软雅黑" panose="020B0503020204020204" pitchFamily="34" charset="-122"/>
            </a:endParaRPr>
          </a:p>
        </p:txBody>
      </p:sp>
      <p:sp>
        <p:nvSpPr>
          <p:cNvPr id="7" name="下箭头 6"/>
          <p:cNvSpPr/>
          <p:nvPr/>
        </p:nvSpPr>
        <p:spPr>
          <a:xfrm>
            <a:off x="1517073" y="3595255"/>
            <a:ext cx="955963" cy="6324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1367" y="2633063"/>
            <a:ext cx="3165759" cy="3346722"/>
          </a:xfrm>
          <a:prstGeom prst="rect">
            <a:avLst/>
          </a:prstGeom>
        </p:spPr>
      </p:pic>
      <p:sp>
        <p:nvSpPr>
          <p:cNvPr id="9" name="下箭头 8"/>
          <p:cNvSpPr/>
          <p:nvPr/>
        </p:nvSpPr>
        <p:spPr>
          <a:xfrm rot="16200000">
            <a:off x="4841409" y="4110656"/>
            <a:ext cx="766980" cy="100098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160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MH_Other_1"/>
          <p:cNvSpPr/>
          <p:nvPr>
            <p:custDataLst>
              <p:tags r:id="rId2"/>
            </p:custDataLst>
          </p:nvPr>
        </p:nvSpPr>
        <p:spPr>
          <a:xfrm>
            <a:off x="2465821" y="1536988"/>
            <a:ext cx="357188" cy="355600"/>
          </a:xfrm>
          <a:prstGeom prst="diamond">
            <a:avLst/>
          </a:prstGeom>
          <a:solidFill>
            <a:schemeClr val="accent1">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6" name="MH_Other_2"/>
          <p:cNvSpPr/>
          <p:nvPr>
            <p:custDataLst>
              <p:tags r:id="rId3"/>
            </p:custDataLst>
          </p:nvPr>
        </p:nvSpPr>
        <p:spPr>
          <a:xfrm>
            <a:off x="2465821" y="1941802"/>
            <a:ext cx="357188" cy="357187"/>
          </a:xfrm>
          <a:prstGeom prst="diamond">
            <a:avLst/>
          </a:prstGeom>
          <a:solidFill>
            <a:schemeClr val="accent1">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7" name="MH_Other_3"/>
          <p:cNvSpPr/>
          <p:nvPr>
            <p:custDataLst>
              <p:tags r:id="rId4"/>
            </p:custDataLst>
          </p:nvPr>
        </p:nvSpPr>
        <p:spPr>
          <a:xfrm>
            <a:off x="2672196" y="1740188"/>
            <a:ext cx="355600" cy="355600"/>
          </a:xfrm>
          <a:prstGeom prst="diamond">
            <a:avLst/>
          </a:prstGeom>
          <a:solidFill>
            <a:schemeClr val="accent1">
              <a:lumMod val="60000"/>
              <a:lumOff val="40000"/>
            </a:schemeClr>
          </a:solidFill>
        </p:spPr>
        <p:txBody>
          <a:bodyPr anchor="ctr"/>
          <a:lstStyle/>
          <a:p>
            <a:pPr algn="just">
              <a:lnSpc>
                <a:spcPct val="130000"/>
              </a:lnSpc>
              <a:defRPr/>
            </a:pPr>
            <a:endParaRPr lang="zh-CN" altLang="en-US" dirty="0" err="1">
              <a:solidFill>
                <a:srgbClr val="FFFFFF"/>
              </a:solidFill>
            </a:endParaRPr>
          </a:p>
        </p:txBody>
      </p:sp>
      <p:sp>
        <p:nvSpPr>
          <p:cNvPr id="8" name="MH_Other_4"/>
          <p:cNvSpPr/>
          <p:nvPr>
            <p:custDataLst>
              <p:tags r:id="rId5"/>
            </p:custDataLst>
          </p:nvPr>
        </p:nvSpPr>
        <p:spPr>
          <a:xfrm>
            <a:off x="2081646" y="1408402"/>
            <a:ext cx="534988" cy="1019175"/>
          </a:xfrm>
          <a:custGeom>
            <a:avLst/>
            <a:gdLst>
              <a:gd name="connsiteX0" fmla="*/ 96494 w 1902905"/>
              <a:gd name="connsiteY0" fmla="*/ 0 h 3612822"/>
              <a:gd name="connsiteX1" fmla="*/ 1902905 w 1902905"/>
              <a:gd name="connsiteY1" fmla="*/ 1806411 h 3612822"/>
              <a:gd name="connsiteX2" fmla="*/ 96494 w 1902905"/>
              <a:gd name="connsiteY2" fmla="*/ 3612822 h 3612822"/>
              <a:gd name="connsiteX3" fmla="*/ 0 w 1902905"/>
              <a:gd name="connsiteY3" fmla="*/ 3516328 h 3612822"/>
              <a:gd name="connsiteX4" fmla="*/ 1709917 w 1902905"/>
              <a:gd name="connsiteY4" fmla="*/ 1806411 h 3612822"/>
              <a:gd name="connsiteX5" fmla="*/ 0 w 1902905"/>
              <a:gd name="connsiteY5" fmla="*/ 96494 h 3612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2905" h="3612822">
                <a:moveTo>
                  <a:pt x="96494" y="0"/>
                </a:moveTo>
                <a:lnTo>
                  <a:pt x="1902905" y="1806411"/>
                </a:lnTo>
                <a:lnTo>
                  <a:pt x="96494" y="3612822"/>
                </a:lnTo>
                <a:lnTo>
                  <a:pt x="0" y="3516328"/>
                </a:lnTo>
                <a:lnTo>
                  <a:pt x="1709917" y="1806411"/>
                </a:lnTo>
                <a:lnTo>
                  <a:pt x="0" y="96494"/>
                </a:lnTo>
                <a:close/>
              </a:path>
            </a:pathLst>
          </a:custGeom>
          <a:solidFill>
            <a:schemeClr val="accent3">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2055" name="MH_Other_5"/>
          <p:cNvSpPr>
            <a:spLocks/>
          </p:cNvSpPr>
          <p:nvPr>
            <p:custDataLst>
              <p:tags r:id="rId6"/>
            </p:custDataLst>
          </p:nvPr>
        </p:nvSpPr>
        <p:spPr bwMode="auto">
          <a:xfrm>
            <a:off x="2053071" y="1408402"/>
            <a:ext cx="509588" cy="1019175"/>
          </a:xfrm>
          <a:custGeom>
            <a:avLst/>
            <a:gdLst>
              <a:gd name="T0" fmla="*/ 36 w 1806862"/>
              <a:gd name="T1" fmla="*/ 0 h 3612822"/>
              <a:gd name="T2" fmla="*/ 143580 w 1806862"/>
              <a:gd name="T3" fmla="*/ 143580 h 3612822"/>
              <a:gd name="T4" fmla="*/ 36 w 1806862"/>
              <a:gd name="T5" fmla="*/ 287160 h 3612822"/>
              <a:gd name="T6" fmla="*/ 0 w 1806862"/>
              <a:gd name="T7" fmla="*/ 287124 h 3612822"/>
              <a:gd name="T8" fmla="*/ 0 w 1806862"/>
              <a:gd name="T9" fmla="*/ 36 h 3612822"/>
              <a:gd name="T10" fmla="*/ 0 60000 65536"/>
              <a:gd name="T11" fmla="*/ 0 60000 65536"/>
              <a:gd name="T12" fmla="*/ 0 60000 65536"/>
              <a:gd name="T13" fmla="*/ 0 60000 65536"/>
              <a:gd name="T14" fmla="*/ 0 60000 65536"/>
              <a:gd name="T15" fmla="*/ 0 w 1806862"/>
              <a:gd name="T16" fmla="*/ 0 h 3612822"/>
              <a:gd name="T17" fmla="*/ 1806862 w 1806862"/>
              <a:gd name="T18" fmla="*/ 3612822 h 3612822"/>
            </a:gdLst>
            <a:ahLst/>
            <a:cxnLst>
              <a:cxn ang="T10">
                <a:pos x="T0" y="T1"/>
              </a:cxn>
              <a:cxn ang="T11">
                <a:pos x="T2" y="T3"/>
              </a:cxn>
              <a:cxn ang="T12">
                <a:pos x="T4" y="T5"/>
              </a:cxn>
              <a:cxn ang="T13">
                <a:pos x="T6" y="T7"/>
              </a:cxn>
              <a:cxn ang="T14">
                <a:pos x="T8" y="T9"/>
              </a:cxn>
            </a:cxnLst>
            <a:rect l="T15" t="T16" r="T17" b="T18"/>
            <a:pathLst>
              <a:path w="1806862" h="3612822">
                <a:moveTo>
                  <a:pt x="451" y="0"/>
                </a:moveTo>
                <a:lnTo>
                  <a:pt x="1806862" y="1806411"/>
                </a:lnTo>
                <a:lnTo>
                  <a:pt x="451" y="3612822"/>
                </a:lnTo>
                <a:lnTo>
                  <a:pt x="0" y="3612371"/>
                </a:lnTo>
                <a:lnTo>
                  <a:pt x="0" y="451"/>
                </a:lnTo>
                <a:lnTo>
                  <a:pt x="451" y="0"/>
                </a:lnTo>
                <a:close/>
              </a:path>
            </a:pathLst>
          </a:cu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14400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dirty="0">
                <a:solidFill>
                  <a:srgbClr val="FFFFFF"/>
                </a:solidFill>
              </a:rPr>
              <a:t>A</a:t>
            </a:r>
            <a:endParaRPr lang="zh-CN" altLang="en-US" sz="2400" b="1" dirty="0">
              <a:solidFill>
                <a:srgbClr val="FFFFFF"/>
              </a:solidFill>
            </a:endParaRPr>
          </a:p>
        </p:txBody>
      </p:sp>
      <p:sp>
        <p:nvSpPr>
          <p:cNvPr id="10" name="MH_Text_1"/>
          <p:cNvSpPr/>
          <p:nvPr>
            <p:custDataLst>
              <p:tags r:id="rId7"/>
            </p:custDataLst>
          </p:nvPr>
        </p:nvSpPr>
        <p:spPr>
          <a:xfrm>
            <a:off x="3027797" y="1892588"/>
            <a:ext cx="4231985" cy="1047750"/>
          </a:xfrm>
          <a:prstGeom prst="rect">
            <a:avLst/>
          </a:prstGeom>
        </p:spPr>
        <p:txBody>
          <a:bodyPr>
            <a:normAutofit/>
          </a:bodyPr>
          <a:lstStyle/>
          <a:p>
            <a:pPr>
              <a:lnSpc>
                <a:spcPct val="90000"/>
              </a:lnSpc>
              <a:spcBef>
                <a:spcPct val="0"/>
              </a:spcBef>
            </a:pP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各类别人数比例不平衡，得助学金人数远少于没获奖人数，属于在大量非目标数据中找少量目标数据的问题</a:t>
            </a:r>
            <a:endPar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p:txBody>
      </p:sp>
      <p:sp>
        <p:nvSpPr>
          <p:cNvPr id="11" name="MH_SubTitle_1"/>
          <p:cNvSpPr/>
          <p:nvPr>
            <p:custDataLst>
              <p:tags r:id="rId8"/>
            </p:custDataLst>
          </p:nvPr>
        </p:nvSpPr>
        <p:spPr>
          <a:xfrm>
            <a:off x="3027797" y="1408401"/>
            <a:ext cx="3503613" cy="538162"/>
          </a:xfrm>
          <a:prstGeom prst="rect">
            <a:avLst/>
          </a:prstGeom>
        </p:spPr>
        <p:txBody>
          <a:bodyPr anchor="b">
            <a:normAutofit/>
          </a:bodyPr>
          <a:lstStyle/>
          <a:p>
            <a:r>
              <a:rPr lang="zh-CN" altLang="en-US" sz="2400" b="1" dirty="0">
                <a:solidFill>
                  <a:schemeClr val="accent1"/>
                </a:solidFill>
                <a:ea typeface="微软雅黑" panose="020B0503020204020204" pitchFamily="34" charset="-122"/>
              </a:rPr>
              <a:t>数据不平衡</a:t>
            </a:r>
          </a:p>
        </p:txBody>
      </p:sp>
      <p:sp>
        <p:nvSpPr>
          <p:cNvPr id="13" name="MH_Other_6"/>
          <p:cNvSpPr/>
          <p:nvPr>
            <p:custDataLst>
              <p:tags r:id="rId9"/>
            </p:custDataLst>
          </p:nvPr>
        </p:nvSpPr>
        <p:spPr>
          <a:xfrm>
            <a:off x="5793655" y="5011665"/>
            <a:ext cx="355600" cy="355600"/>
          </a:xfrm>
          <a:prstGeom prst="diamond">
            <a:avLst/>
          </a:prstGeom>
          <a:solidFill>
            <a:schemeClr val="accent3">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14" name="MH_Other_7"/>
          <p:cNvSpPr/>
          <p:nvPr>
            <p:custDataLst>
              <p:tags r:id="rId10"/>
            </p:custDataLst>
          </p:nvPr>
        </p:nvSpPr>
        <p:spPr>
          <a:xfrm>
            <a:off x="5793655" y="5418065"/>
            <a:ext cx="355600" cy="355600"/>
          </a:xfrm>
          <a:prstGeom prst="diamond">
            <a:avLst/>
          </a:prstGeom>
          <a:solidFill>
            <a:schemeClr val="accent3">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15" name="MH_Other_8"/>
          <p:cNvSpPr/>
          <p:nvPr>
            <p:custDataLst>
              <p:tags r:id="rId11"/>
            </p:custDataLst>
          </p:nvPr>
        </p:nvSpPr>
        <p:spPr>
          <a:xfrm>
            <a:off x="5998442" y="5214865"/>
            <a:ext cx="355600" cy="355600"/>
          </a:xfrm>
          <a:prstGeom prst="diamond">
            <a:avLst/>
          </a:prstGeom>
          <a:solidFill>
            <a:schemeClr val="accent3">
              <a:lumMod val="60000"/>
              <a:lumOff val="40000"/>
            </a:schemeClr>
          </a:solidFill>
        </p:spPr>
        <p:txBody>
          <a:bodyPr anchor="ctr"/>
          <a:lstStyle/>
          <a:p>
            <a:pPr algn="just">
              <a:lnSpc>
                <a:spcPct val="130000"/>
              </a:lnSpc>
              <a:defRPr/>
            </a:pPr>
            <a:endParaRPr lang="zh-CN" altLang="en-US" dirty="0" err="1">
              <a:solidFill>
                <a:srgbClr val="FFFFFF"/>
              </a:solidFill>
            </a:endParaRPr>
          </a:p>
        </p:txBody>
      </p:sp>
      <p:sp>
        <p:nvSpPr>
          <p:cNvPr id="16" name="MH_Other_9"/>
          <p:cNvSpPr/>
          <p:nvPr>
            <p:custDataLst>
              <p:tags r:id="rId12"/>
            </p:custDataLst>
          </p:nvPr>
        </p:nvSpPr>
        <p:spPr>
          <a:xfrm>
            <a:off x="5407893" y="4884665"/>
            <a:ext cx="536575" cy="1017588"/>
          </a:xfrm>
          <a:custGeom>
            <a:avLst/>
            <a:gdLst>
              <a:gd name="connsiteX0" fmla="*/ 96494 w 1902905"/>
              <a:gd name="connsiteY0" fmla="*/ 0 h 3612822"/>
              <a:gd name="connsiteX1" fmla="*/ 1902905 w 1902905"/>
              <a:gd name="connsiteY1" fmla="*/ 1806411 h 3612822"/>
              <a:gd name="connsiteX2" fmla="*/ 96494 w 1902905"/>
              <a:gd name="connsiteY2" fmla="*/ 3612822 h 3612822"/>
              <a:gd name="connsiteX3" fmla="*/ 0 w 1902905"/>
              <a:gd name="connsiteY3" fmla="*/ 3516328 h 3612822"/>
              <a:gd name="connsiteX4" fmla="*/ 1709917 w 1902905"/>
              <a:gd name="connsiteY4" fmla="*/ 1806411 h 3612822"/>
              <a:gd name="connsiteX5" fmla="*/ 0 w 1902905"/>
              <a:gd name="connsiteY5" fmla="*/ 96494 h 3612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2905" h="3612822">
                <a:moveTo>
                  <a:pt x="96494" y="0"/>
                </a:moveTo>
                <a:lnTo>
                  <a:pt x="1902905" y="1806411"/>
                </a:lnTo>
                <a:lnTo>
                  <a:pt x="96494" y="3612822"/>
                </a:lnTo>
                <a:lnTo>
                  <a:pt x="0" y="3516328"/>
                </a:lnTo>
                <a:lnTo>
                  <a:pt x="1709917" y="1806411"/>
                </a:lnTo>
                <a:lnTo>
                  <a:pt x="0" y="96494"/>
                </a:lnTo>
                <a:close/>
              </a:path>
            </a:pathLst>
          </a:custGeom>
          <a:solidFill>
            <a:schemeClr val="accent3">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17" name="MH_Other_10"/>
          <p:cNvSpPr/>
          <p:nvPr>
            <p:custDataLst>
              <p:tags r:id="rId13"/>
            </p:custDataLst>
          </p:nvPr>
        </p:nvSpPr>
        <p:spPr>
          <a:xfrm>
            <a:off x="5380906" y="4884665"/>
            <a:ext cx="509587" cy="1017588"/>
          </a:xfrm>
          <a:custGeom>
            <a:avLst/>
            <a:gdLst>
              <a:gd name="connsiteX0" fmla="*/ 451 w 1806862"/>
              <a:gd name="connsiteY0" fmla="*/ 0 h 3612822"/>
              <a:gd name="connsiteX1" fmla="*/ 1806862 w 1806862"/>
              <a:gd name="connsiteY1" fmla="*/ 1806411 h 3612822"/>
              <a:gd name="connsiteX2" fmla="*/ 451 w 1806862"/>
              <a:gd name="connsiteY2" fmla="*/ 3612822 h 3612822"/>
              <a:gd name="connsiteX3" fmla="*/ 0 w 1806862"/>
              <a:gd name="connsiteY3" fmla="*/ 3612371 h 3612822"/>
              <a:gd name="connsiteX4" fmla="*/ 0 w 1806862"/>
              <a:gd name="connsiteY4" fmla="*/ 451 h 3612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6862" h="3612822">
                <a:moveTo>
                  <a:pt x="451" y="0"/>
                </a:moveTo>
                <a:lnTo>
                  <a:pt x="1806862" y="1806411"/>
                </a:lnTo>
                <a:lnTo>
                  <a:pt x="451" y="3612822"/>
                </a:lnTo>
                <a:lnTo>
                  <a:pt x="0" y="3612371"/>
                </a:lnTo>
                <a:lnTo>
                  <a:pt x="0" y="451"/>
                </a:lnTo>
                <a:close/>
              </a:path>
            </a:pathLst>
          </a:custGeom>
          <a:solidFill>
            <a:schemeClr val="accent3"/>
          </a:solidFill>
        </p:spPr>
        <p:txBody>
          <a:bodyPr lIns="0" tIns="0" rIns="144000" bIns="0" anchor="ctr">
            <a:normAutofit/>
          </a:bodyPr>
          <a:lstStyle/>
          <a:p>
            <a:pPr algn="ctr">
              <a:defRPr/>
            </a:pPr>
            <a:r>
              <a:rPr lang="en-US" altLang="zh-CN" sz="2400" b="1" dirty="0">
                <a:solidFill>
                  <a:srgbClr val="FFFFFF"/>
                </a:solidFill>
              </a:rPr>
              <a:t>C</a:t>
            </a:r>
            <a:endParaRPr lang="zh-CN" altLang="en-US" sz="2400" b="1" dirty="0" err="1">
              <a:solidFill>
                <a:srgbClr val="FFFFFF"/>
              </a:solidFill>
            </a:endParaRPr>
          </a:p>
        </p:txBody>
      </p:sp>
      <p:sp>
        <p:nvSpPr>
          <p:cNvPr id="18" name="MH_Text_3"/>
          <p:cNvSpPr/>
          <p:nvPr>
            <p:custDataLst>
              <p:tags r:id="rId14"/>
            </p:custDataLst>
          </p:nvPr>
        </p:nvSpPr>
        <p:spPr>
          <a:xfrm>
            <a:off x="6408016" y="5189465"/>
            <a:ext cx="3505200" cy="1049338"/>
          </a:xfrm>
          <a:prstGeom prst="rect">
            <a:avLst/>
          </a:prstGeom>
        </p:spPr>
        <p:txBody>
          <a:bodyPr>
            <a:normAutofit fontScale="92500"/>
          </a:bodyPr>
          <a:lstStyle/>
          <a:p>
            <a:r>
              <a:rPr lang="en-US" altLang="zh-CN" dirty="0">
                <a:solidFill>
                  <a:schemeClr val="tx2">
                    <a:lumMod val="95000"/>
                    <a:lumOff val="5000"/>
                  </a:schemeClr>
                </a:solidFill>
                <a:latin typeface="微软雅黑" panose="020B0503020204020204" pitchFamily="34" charset="-122"/>
                <a:ea typeface="微软雅黑" panose="020B0503020204020204" pitchFamily="34" charset="-122"/>
              </a:rPr>
              <a:t>card.txt</a:t>
            </a:r>
            <a:r>
              <a:rPr lang="zh-CN" altLang="en-US" dirty="0">
                <a:solidFill>
                  <a:schemeClr val="tx2">
                    <a:lumMod val="95000"/>
                    <a:lumOff val="5000"/>
                  </a:schemeClr>
                </a:solidFill>
                <a:latin typeface="微软雅黑" panose="020B0503020204020204" pitchFamily="34" charset="-122"/>
                <a:ea typeface="微软雅黑" panose="020B0503020204020204" pitchFamily="34" charset="-122"/>
              </a:rPr>
              <a:t>、</a:t>
            </a:r>
            <a:r>
              <a:rPr lang="en-US" altLang="zh-CN" dirty="0">
                <a:solidFill>
                  <a:schemeClr val="tx2">
                    <a:lumMod val="95000"/>
                    <a:lumOff val="5000"/>
                  </a:schemeClr>
                </a:solidFill>
                <a:latin typeface="微软雅黑" panose="020B0503020204020204" pitchFamily="34" charset="-122"/>
                <a:ea typeface="微软雅黑" panose="020B0503020204020204" pitchFamily="34" charset="-122"/>
              </a:rPr>
              <a:t>Borrow.txt</a:t>
            </a:r>
            <a:r>
              <a:rPr lang="zh-CN" altLang="en-US" dirty="0">
                <a:solidFill>
                  <a:schemeClr val="tx2">
                    <a:lumMod val="95000"/>
                    <a:lumOff val="5000"/>
                  </a:schemeClr>
                </a:solidFill>
                <a:latin typeface="微软雅黑" panose="020B0503020204020204" pitchFamily="34" charset="-122"/>
                <a:ea typeface="微软雅黑" panose="020B0503020204020204" pitchFamily="34" charset="-122"/>
              </a:rPr>
              <a:t>等数据中都存在很多中文字段，难以处理，并在过程中出现乱码，需要数据清洗。</a:t>
            </a:r>
            <a:endParaRPr lang="en-US" altLang="zh-CN" dirty="0">
              <a:solidFill>
                <a:schemeClr val="tx2">
                  <a:lumMod val="95000"/>
                  <a:lumOff val="5000"/>
                </a:schemeClr>
              </a:solidFill>
              <a:latin typeface="微软雅黑" panose="020B0503020204020204" pitchFamily="34" charset="-122"/>
              <a:ea typeface="微软雅黑" panose="020B0503020204020204" pitchFamily="34" charset="-122"/>
            </a:endParaRPr>
          </a:p>
          <a:p>
            <a:endParaRPr lang="en-US" altLang="zh-CN" dirty="0">
              <a:solidFill>
                <a:schemeClr val="tx2">
                  <a:lumMod val="95000"/>
                  <a:lumOff val="5000"/>
                </a:schemeClr>
              </a:solidFill>
              <a:latin typeface="微软雅黑" panose="020B0503020204020204" pitchFamily="34" charset="-122"/>
              <a:ea typeface="微软雅黑" panose="020B0503020204020204" pitchFamily="34" charset="-122"/>
            </a:endParaRPr>
          </a:p>
        </p:txBody>
      </p:sp>
      <p:sp>
        <p:nvSpPr>
          <p:cNvPr id="19" name="MH_SubTitle_3"/>
          <p:cNvSpPr/>
          <p:nvPr>
            <p:custDataLst>
              <p:tags r:id="rId15"/>
            </p:custDataLst>
          </p:nvPr>
        </p:nvSpPr>
        <p:spPr>
          <a:xfrm>
            <a:off x="6408016" y="4685653"/>
            <a:ext cx="3505200" cy="536575"/>
          </a:xfrm>
          <a:prstGeom prst="rect">
            <a:avLst/>
          </a:prstGeom>
        </p:spPr>
        <p:txBody>
          <a:bodyPr anchor="b">
            <a:normAutofit/>
          </a:bodyPr>
          <a:lstStyle/>
          <a:p>
            <a:pPr>
              <a:defRPr/>
            </a:pPr>
            <a:r>
              <a:rPr lang="zh-CN" altLang="en-US" sz="2400" b="1" kern="0" dirty="0">
                <a:solidFill>
                  <a:schemeClr val="accent3"/>
                </a:solidFill>
                <a:cs typeface="宋体" panose="02010600030101010101" pitchFamily="2" charset="-122"/>
              </a:rPr>
              <a:t>中文乱码</a:t>
            </a:r>
          </a:p>
        </p:txBody>
      </p:sp>
      <p:sp>
        <p:nvSpPr>
          <p:cNvPr id="21" name="MH_Other_11"/>
          <p:cNvSpPr/>
          <p:nvPr>
            <p:custDataLst>
              <p:tags r:id="rId16"/>
            </p:custDataLst>
          </p:nvPr>
        </p:nvSpPr>
        <p:spPr>
          <a:xfrm>
            <a:off x="4061259" y="3151476"/>
            <a:ext cx="355600" cy="355600"/>
          </a:xfrm>
          <a:prstGeom prst="diamond">
            <a:avLst/>
          </a:prstGeom>
          <a:solidFill>
            <a:schemeClr val="accent2">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22" name="MH_Other_12"/>
          <p:cNvSpPr/>
          <p:nvPr>
            <p:custDataLst>
              <p:tags r:id="rId17"/>
            </p:custDataLst>
          </p:nvPr>
        </p:nvSpPr>
        <p:spPr>
          <a:xfrm>
            <a:off x="4061259" y="3557876"/>
            <a:ext cx="355600" cy="355600"/>
          </a:xfrm>
          <a:prstGeom prst="diamond">
            <a:avLst/>
          </a:prstGeom>
          <a:solidFill>
            <a:schemeClr val="accent2">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23" name="MH_Other_13"/>
          <p:cNvSpPr/>
          <p:nvPr>
            <p:custDataLst>
              <p:tags r:id="rId18"/>
            </p:custDataLst>
          </p:nvPr>
        </p:nvSpPr>
        <p:spPr>
          <a:xfrm>
            <a:off x="4266046" y="3354676"/>
            <a:ext cx="355600" cy="355600"/>
          </a:xfrm>
          <a:prstGeom prst="diamond">
            <a:avLst/>
          </a:prstGeom>
          <a:solidFill>
            <a:schemeClr val="accent2">
              <a:lumMod val="60000"/>
              <a:lumOff val="40000"/>
            </a:schemeClr>
          </a:solidFill>
        </p:spPr>
        <p:txBody>
          <a:bodyPr anchor="ctr"/>
          <a:lstStyle/>
          <a:p>
            <a:pPr algn="just">
              <a:lnSpc>
                <a:spcPct val="130000"/>
              </a:lnSpc>
              <a:defRPr/>
            </a:pPr>
            <a:endParaRPr lang="zh-CN" altLang="en-US" dirty="0" err="1">
              <a:solidFill>
                <a:srgbClr val="FFFFFF"/>
              </a:solidFill>
            </a:endParaRPr>
          </a:p>
        </p:txBody>
      </p:sp>
      <p:sp>
        <p:nvSpPr>
          <p:cNvPr id="24" name="MH_Other_14"/>
          <p:cNvSpPr/>
          <p:nvPr>
            <p:custDataLst>
              <p:tags r:id="rId19"/>
            </p:custDataLst>
          </p:nvPr>
        </p:nvSpPr>
        <p:spPr>
          <a:xfrm>
            <a:off x="3675497" y="3024477"/>
            <a:ext cx="536575" cy="1017587"/>
          </a:xfrm>
          <a:custGeom>
            <a:avLst/>
            <a:gdLst>
              <a:gd name="connsiteX0" fmla="*/ 96494 w 1902905"/>
              <a:gd name="connsiteY0" fmla="*/ 0 h 3612822"/>
              <a:gd name="connsiteX1" fmla="*/ 1902905 w 1902905"/>
              <a:gd name="connsiteY1" fmla="*/ 1806411 h 3612822"/>
              <a:gd name="connsiteX2" fmla="*/ 96494 w 1902905"/>
              <a:gd name="connsiteY2" fmla="*/ 3612822 h 3612822"/>
              <a:gd name="connsiteX3" fmla="*/ 0 w 1902905"/>
              <a:gd name="connsiteY3" fmla="*/ 3516328 h 3612822"/>
              <a:gd name="connsiteX4" fmla="*/ 1709917 w 1902905"/>
              <a:gd name="connsiteY4" fmla="*/ 1806411 h 3612822"/>
              <a:gd name="connsiteX5" fmla="*/ 0 w 1902905"/>
              <a:gd name="connsiteY5" fmla="*/ 96494 h 3612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2905" h="3612822">
                <a:moveTo>
                  <a:pt x="96494" y="0"/>
                </a:moveTo>
                <a:lnTo>
                  <a:pt x="1902905" y="1806411"/>
                </a:lnTo>
                <a:lnTo>
                  <a:pt x="96494" y="3612822"/>
                </a:lnTo>
                <a:lnTo>
                  <a:pt x="0" y="3516328"/>
                </a:lnTo>
                <a:lnTo>
                  <a:pt x="1709917" y="1806411"/>
                </a:lnTo>
                <a:lnTo>
                  <a:pt x="0" y="96494"/>
                </a:lnTo>
                <a:close/>
              </a:path>
            </a:pathLst>
          </a:custGeom>
          <a:solidFill>
            <a:schemeClr val="accent2">
              <a:lumMod val="20000"/>
              <a:lumOff val="80000"/>
            </a:schemeClr>
          </a:solidFill>
        </p:spPr>
        <p:txBody>
          <a:bodyPr anchor="ctr"/>
          <a:lstStyle/>
          <a:p>
            <a:pPr algn="just">
              <a:lnSpc>
                <a:spcPct val="130000"/>
              </a:lnSpc>
              <a:defRPr/>
            </a:pPr>
            <a:endParaRPr lang="zh-CN" altLang="en-US" dirty="0" err="1">
              <a:solidFill>
                <a:srgbClr val="FFFFFF"/>
              </a:solidFill>
            </a:endParaRPr>
          </a:p>
        </p:txBody>
      </p:sp>
      <p:sp>
        <p:nvSpPr>
          <p:cNvPr id="2069" name="MH_Other_15"/>
          <p:cNvSpPr>
            <a:spLocks/>
          </p:cNvSpPr>
          <p:nvPr>
            <p:custDataLst>
              <p:tags r:id="rId20"/>
            </p:custDataLst>
          </p:nvPr>
        </p:nvSpPr>
        <p:spPr bwMode="auto">
          <a:xfrm>
            <a:off x="3648509" y="3024477"/>
            <a:ext cx="508000" cy="1017587"/>
          </a:xfrm>
          <a:custGeom>
            <a:avLst/>
            <a:gdLst>
              <a:gd name="T0" fmla="*/ 36 w 1806862"/>
              <a:gd name="T1" fmla="*/ 0 h 3612822"/>
              <a:gd name="T2" fmla="*/ 143133 w 1806862"/>
              <a:gd name="T3" fmla="*/ 143356 h 3612822"/>
              <a:gd name="T4" fmla="*/ 36 w 1806862"/>
              <a:gd name="T5" fmla="*/ 286713 h 3612822"/>
              <a:gd name="T6" fmla="*/ 0 w 1806862"/>
              <a:gd name="T7" fmla="*/ 286677 h 3612822"/>
              <a:gd name="T8" fmla="*/ 0 w 1806862"/>
              <a:gd name="T9" fmla="*/ 36 h 3612822"/>
              <a:gd name="T10" fmla="*/ 0 60000 65536"/>
              <a:gd name="T11" fmla="*/ 0 60000 65536"/>
              <a:gd name="T12" fmla="*/ 0 60000 65536"/>
              <a:gd name="T13" fmla="*/ 0 60000 65536"/>
              <a:gd name="T14" fmla="*/ 0 60000 65536"/>
              <a:gd name="T15" fmla="*/ 0 w 1806862"/>
              <a:gd name="T16" fmla="*/ 0 h 3612822"/>
              <a:gd name="T17" fmla="*/ 1806862 w 1806862"/>
              <a:gd name="T18" fmla="*/ 3612822 h 3612822"/>
            </a:gdLst>
            <a:ahLst/>
            <a:cxnLst>
              <a:cxn ang="T10">
                <a:pos x="T0" y="T1"/>
              </a:cxn>
              <a:cxn ang="T11">
                <a:pos x="T2" y="T3"/>
              </a:cxn>
              <a:cxn ang="T12">
                <a:pos x="T4" y="T5"/>
              </a:cxn>
              <a:cxn ang="T13">
                <a:pos x="T6" y="T7"/>
              </a:cxn>
              <a:cxn ang="T14">
                <a:pos x="T8" y="T9"/>
              </a:cxn>
            </a:cxnLst>
            <a:rect l="T15" t="T16" r="T17" b="T18"/>
            <a:pathLst>
              <a:path w="1806862" h="3612822">
                <a:moveTo>
                  <a:pt x="451" y="0"/>
                </a:moveTo>
                <a:lnTo>
                  <a:pt x="1806862" y="1806411"/>
                </a:lnTo>
                <a:lnTo>
                  <a:pt x="451" y="3612822"/>
                </a:lnTo>
                <a:lnTo>
                  <a:pt x="0" y="3612371"/>
                </a:lnTo>
                <a:lnTo>
                  <a:pt x="0" y="451"/>
                </a:lnTo>
                <a:lnTo>
                  <a:pt x="451" y="0"/>
                </a:lnTo>
                <a:close/>
              </a:path>
            </a:pathLst>
          </a:cu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14400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400" b="1">
                <a:solidFill>
                  <a:srgbClr val="FFFFFF"/>
                </a:solidFill>
              </a:rPr>
              <a:t>B</a:t>
            </a:r>
            <a:endParaRPr lang="zh-CN" altLang="en-US" sz="2400" b="1">
              <a:solidFill>
                <a:srgbClr val="FFFFFF"/>
              </a:solidFill>
            </a:endParaRPr>
          </a:p>
        </p:txBody>
      </p:sp>
      <p:sp>
        <p:nvSpPr>
          <p:cNvPr id="26" name="MH_Text_2"/>
          <p:cNvSpPr/>
          <p:nvPr>
            <p:custDataLst>
              <p:tags r:id="rId21"/>
            </p:custDataLst>
          </p:nvPr>
        </p:nvSpPr>
        <p:spPr>
          <a:xfrm>
            <a:off x="4589321" y="3327257"/>
            <a:ext cx="5323895" cy="1017587"/>
          </a:xfrm>
          <a:prstGeom prst="rect">
            <a:avLst/>
          </a:prstGeom>
        </p:spPr>
        <p:txBody>
          <a:bodyPr>
            <a:noAutofit/>
          </a:bodyPr>
          <a:lstStyle/>
          <a:p>
            <a:pPr>
              <a:lnSpc>
                <a:spcPct val="90000"/>
              </a:lnSpc>
              <a:spcBef>
                <a:spcPct val="0"/>
              </a:spcBef>
            </a:pP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①各个表中都缺失一定比例学生数据，如训练集中</a:t>
            </a:r>
            <a:endPar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	</a:t>
            </a:r>
            <a:r>
              <a:rPr lang="en-US" altLang="zh-CN" dirty="0" err="1">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Student_id</a:t>
            </a: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  </a:t>
            </a: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中有</a:t>
            </a: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10783</a:t>
            </a: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条数据</a:t>
            </a:r>
            <a:endPar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	Score      </a:t>
            </a: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      中有</a:t>
            </a:r>
            <a:r>
              <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9000</a:t>
            </a: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条数据。</a:t>
            </a:r>
            <a:endParaRPr lang="en-US" altLang="zh-CN"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zh-CN" altLang="en-US"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②在同一个表中，也存在某些字段缺失。</a:t>
            </a:r>
          </a:p>
        </p:txBody>
      </p:sp>
      <p:sp>
        <p:nvSpPr>
          <p:cNvPr id="27" name="MH_SubTitle_2"/>
          <p:cNvSpPr/>
          <p:nvPr>
            <p:custDataLst>
              <p:tags r:id="rId22"/>
            </p:custDataLst>
          </p:nvPr>
        </p:nvSpPr>
        <p:spPr>
          <a:xfrm>
            <a:off x="4597834" y="2845089"/>
            <a:ext cx="3505200" cy="536575"/>
          </a:xfrm>
          <a:prstGeom prst="rect">
            <a:avLst/>
          </a:prstGeom>
        </p:spPr>
        <p:txBody>
          <a:bodyPr anchor="b">
            <a:normAutofit/>
          </a:bodyPr>
          <a:lstStyle/>
          <a:p>
            <a:pPr>
              <a:defRPr/>
            </a:pPr>
            <a:r>
              <a:rPr lang="zh-CN" altLang="en-US" sz="2400" b="1" dirty="0">
                <a:solidFill>
                  <a:srgbClr val="98916E"/>
                </a:solidFill>
              </a:rPr>
              <a:t>数据缺失</a:t>
            </a:r>
          </a:p>
        </p:txBody>
      </p:sp>
      <p:sp>
        <p:nvSpPr>
          <p:cNvPr id="28" name="标题 1"/>
          <p:cNvSpPr>
            <a:spLocks noGrp="1"/>
          </p:cNvSpPr>
          <p:nvPr>
            <p:ph type="title"/>
          </p:nvPr>
        </p:nvSpPr>
        <p:spPr>
          <a:xfrm>
            <a:off x="235527" y="353290"/>
            <a:ext cx="9601200" cy="692727"/>
          </a:xfrm>
        </p:spPr>
        <p:txBody>
          <a:bodyPr/>
          <a:lstStyle/>
          <a:p>
            <a:r>
              <a:rPr lang="en-US" altLang="zh-CN" dirty="0"/>
              <a:t>2.1.1</a:t>
            </a:r>
            <a:r>
              <a:rPr lang="zh-CN" altLang="en-US" dirty="0"/>
              <a:t>数据分析</a:t>
            </a:r>
            <a:endParaRPr lang="zh-CN" dirty="0"/>
          </a:p>
        </p:txBody>
      </p:sp>
    </p:spTree>
    <p:custDataLst>
      <p:tags r:id="rId1"/>
    </p:custDataLst>
    <p:extLst>
      <p:ext uri="{BB962C8B-B14F-4D97-AF65-F5344CB8AC3E}">
        <p14:creationId xmlns:p14="http://schemas.microsoft.com/office/powerpoint/2010/main" val="1212005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2.1.2</a:t>
            </a:r>
            <a:r>
              <a:rPr lang="zh-CN" altLang="en-US" dirty="0"/>
              <a:t>数据处理</a:t>
            </a:r>
            <a:endParaRPr lang="zh-CN" dirty="0"/>
          </a:p>
        </p:txBody>
      </p:sp>
      <p:sp>
        <p:nvSpPr>
          <p:cNvPr id="3" name="文本框 2"/>
          <p:cNvSpPr txBox="1"/>
          <p:nvPr/>
        </p:nvSpPr>
        <p:spPr>
          <a:xfrm>
            <a:off x="734292" y="1046017"/>
            <a:ext cx="8305799" cy="4745915"/>
          </a:xfrm>
          <a:prstGeom prst="rect">
            <a:avLst/>
          </a:prstGeom>
          <a:noFill/>
        </p:spPr>
        <p:txBody>
          <a:bodyPr wrap="square" rtlCol="0">
            <a:spAutoFit/>
          </a:bodyPr>
          <a:lstStyle/>
          <a:p>
            <a:pPr>
              <a:lnSpc>
                <a:spcPct val="90000"/>
              </a:lnSpc>
              <a:spcBef>
                <a:spcPct val="0"/>
              </a:spcBef>
            </a:pPr>
            <a:endPar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1.</a:t>
            </a:r>
            <a:r>
              <a:rPr lang="zh-CN" altLang="en-US"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数据不平衡处理</a:t>
            </a:r>
            <a:endPar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通过过采样，随机增加各个得奖学金类别学生数，使各个类别的学生比例 </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&lt;4:1,</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达到数据平衡</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a:t>
            </a:r>
            <a:r>
              <a:rPr lang="zh-CN" altLang="en-US"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数据清洗</a:t>
            </a:r>
            <a:endPar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①去除表中重复条目</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②填充缺失数据</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填</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0</a:t>
            </a:r>
          </a:p>
          <a:p>
            <a:pPr>
              <a:lnSpc>
                <a:spcPct val="90000"/>
              </a:lnSpc>
              <a:spcBef>
                <a:spcPct val="0"/>
              </a:spcBef>
            </a:pP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③</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中文清洗为英文，或数字化</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3.</a:t>
            </a:r>
            <a:r>
              <a:rPr lang="zh-CN" altLang="en-US" sz="2400" b="1"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数据格式转换</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采取 </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key—value </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格式将属性和学生</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id</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组成新表。</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key</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为学生</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id</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Value</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为各个特征属性的值</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a:p>
            <a:pPr>
              <a:lnSpc>
                <a:spcPct val="90000"/>
              </a:lnSpc>
              <a:spcBef>
                <a:spcPct val="0"/>
              </a:spcBef>
            </a:pP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一个学生</a:t>
            </a:r>
            <a:r>
              <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id</a:t>
            </a:r>
            <a:r>
              <a:rPr lang="zh-CN" altLang="en-US"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对应一个记录，方便后期特征选择和算法调研等</a:t>
            </a:r>
            <a:endParaRPr lang="en-US" altLang="zh-CN" sz="2400"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p:txBody>
      </p:sp>
    </p:spTree>
    <p:extLst>
      <p:ext uri="{BB962C8B-B14F-4D97-AF65-F5344CB8AC3E}">
        <p14:creationId xmlns:p14="http://schemas.microsoft.com/office/powerpoint/2010/main" val="3641368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2.2 </a:t>
            </a:r>
            <a:r>
              <a:rPr lang="zh-CN" altLang="en-US" dirty="0"/>
              <a:t>特征工程</a:t>
            </a:r>
            <a:endParaRPr lang="zh-CN" dirty="0"/>
          </a:p>
        </p:txBody>
      </p:sp>
      <p:sp>
        <p:nvSpPr>
          <p:cNvPr id="3" name="文本框 2"/>
          <p:cNvSpPr txBox="1"/>
          <p:nvPr/>
        </p:nvSpPr>
        <p:spPr>
          <a:xfrm>
            <a:off x="1080655" y="1228507"/>
            <a:ext cx="3075709" cy="867930"/>
          </a:xfrm>
          <a:prstGeom prst="rect">
            <a:avLst/>
          </a:prstGeom>
          <a:noFill/>
        </p:spPr>
        <p:txBody>
          <a:bodyPr wrap="square" rtlCol="0">
            <a:spAutoFit/>
          </a:bodyPr>
          <a:lstStyle/>
          <a:p>
            <a:pPr>
              <a:lnSpc>
                <a:spcPct val="90000"/>
              </a:lnSpc>
              <a:spcBef>
                <a:spcPct val="0"/>
              </a:spcBef>
            </a:pPr>
            <a:r>
              <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2.2.1</a:t>
            </a:r>
            <a:r>
              <a:rPr lang="zh-CN" altLang="en-US"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单表分析选取特征属性：</a:t>
            </a: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6190" y="331643"/>
            <a:ext cx="6467475" cy="5238750"/>
          </a:xfrm>
          <a:prstGeom prst="rect">
            <a:avLst/>
          </a:prstGeom>
        </p:spPr>
      </p:pic>
    </p:spTree>
    <p:extLst>
      <p:ext uri="{BB962C8B-B14F-4D97-AF65-F5344CB8AC3E}">
        <p14:creationId xmlns:p14="http://schemas.microsoft.com/office/powerpoint/2010/main" val="175715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2.2 </a:t>
            </a:r>
            <a:r>
              <a:rPr lang="zh-CN" altLang="en-US" dirty="0"/>
              <a:t>特征工程</a:t>
            </a:r>
            <a:endParaRPr lang="zh-CN" dirty="0"/>
          </a:p>
        </p:txBody>
      </p:sp>
      <p:sp>
        <p:nvSpPr>
          <p:cNvPr id="3" name="文本框 2"/>
          <p:cNvSpPr txBox="1"/>
          <p:nvPr/>
        </p:nvSpPr>
        <p:spPr>
          <a:xfrm>
            <a:off x="609600" y="1325489"/>
            <a:ext cx="8742218" cy="4136517"/>
          </a:xfrm>
          <a:prstGeom prst="rect">
            <a:avLst/>
          </a:prstGeom>
          <a:noFill/>
        </p:spPr>
        <p:txBody>
          <a:bodyPr wrap="square" rtlCol="0">
            <a:spAutoFit/>
          </a:bodyPr>
          <a:lstStyle/>
          <a:p>
            <a:pPr>
              <a:lnSpc>
                <a:spcPct val="90000"/>
              </a:lnSpc>
              <a:spcBef>
                <a:spcPct val="0"/>
              </a:spcBef>
            </a:pPr>
            <a:r>
              <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2.2.2</a:t>
            </a:r>
            <a:r>
              <a:rPr lang="zh-CN" altLang="en-US"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特征预处理</a:t>
            </a:r>
            <a:endPar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1.</a:t>
            </a:r>
            <a:r>
              <a:rPr lang="zh-CN" altLang="en-US"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数据特征离散化</a:t>
            </a:r>
            <a:endPar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0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我们采用</a:t>
            </a:r>
            <a:r>
              <a:rPr lang="zh-CN" altLang="en-US" sz="2000" b="1" i="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等频离散化</a:t>
            </a: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方法把各个特征数据都分成</a:t>
            </a:r>
            <a:r>
              <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4</a:t>
            </a: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个级别。</a:t>
            </a:r>
            <a:endPar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等频：即每个级别中的数据量大致相等</a:t>
            </a:r>
            <a:endPar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dirty="0"/>
          </a:p>
          <a:p>
            <a:pPr>
              <a:lnSpc>
                <a:spcPct val="90000"/>
              </a:lnSpc>
              <a:spcBef>
                <a:spcPct val="0"/>
              </a:spcBef>
            </a:pPr>
            <a:r>
              <a:rPr lang="zh-CN" altLang="en-US"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离散化原因：</a:t>
            </a:r>
            <a:endPar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dirty="0"/>
          </a:p>
          <a:p>
            <a:pPr>
              <a:lnSpc>
                <a:spcPct val="90000"/>
              </a:lnSpc>
              <a:spcBef>
                <a:spcPct val="0"/>
              </a:spcBef>
            </a:pP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①</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算法需要：众多数据挖掘算法（如决策树、</a:t>
            </a:r>
            <a:r>
              <a:rPr lang="en-US" altLang="zh-CN" sz="2400" dirty="0" err="1">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NativeBayes</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等）只能处理离散化的数据</a:t>
            </a: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②</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使模型结果更稳定：把数据分级，而不是原数据可以破除极端值和异常值影响</a:t>
            </a: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p:txBody>
      </p:sp>
    </p:spTree>
    <p:extLst>
      <p:ext uri="{BB962C8B-B14F-4D97-AF65-F5344CB8AC3E}">
        <p14:creationId xmlns:p14="http://schemas.microsoft.com/office/powerpoint/2010/main" val="1979826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zh-CN" altLang="en-US" dirty="0"/>
              <a:t>二、特征工程</a:t>
            </a:r>
            <a:endParaRPr lang="zh-CN" dirty="0"/>
          </a:p>
        </p:txBody>
      </p:sp>
      <p:sp>
        <p:nvSpPr>
          <p:cNvPr id="4" name="文本框 3"/>
          <p:cNvSpPr txBox="1"/>
          <p:nvPr/>
        </p:nvSpPr>
        <p:spPr>
          <a:xfrm>
            <a:off x="609600" y="1325489"/>
            <a:ext cx="8742218" cy="2252924"/>
          </a:xfrm>
          <a:prstGeom prst="rect">
            <a:avLst/>
          </a:prstGeom>
          <a:noFill/>
        </p:spPr>
        <p:txBody>
          <a:bodyPr wrap="square" rtlCol="0">
            <a:spAutoFit/>
          </a:bodyPr>
          <a:lstStyle/>
          <a:p>
            <a:pPr>
              <a:lnSpc>
                <a:spcPct val="90000"/>
              </a:lnSpc>
              <a:spcBef>
                <a:spcPct val="0"/>
              </a:spcBef>
            </a:pPr>
            <a:r>
              <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2.2.2</a:t>
            </a:r>
            <a:r>
              <a:rPr lang="zh-CN" altLang="en-US"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特征预处理</a:t>
            </a:r>
            <a:endPar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a:t>
            </a:r>
            <a:r>
              <a:rPr lang="en-US" altLang="zh-CN" sz="2400" b="1"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a:t>
            </a:r>
            <a:r>
              <a:rPr lang="zh-CN" altLang="en-US" sz="24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过</a:t>
            </a:r>
            <a:r>
              <a:rPr lang="zh-CN" altLang="en-US" sz="2400" b="1"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采样</a:t>
            </a:r>
            <a:endParaRPr lang="en-US" altLang="zh-CN" sz="2400" b="1"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000" b="1"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在创建训练数据集时，首先记录下各类型样本的数量，接下来比较各类型样本的数量。若出现任意两种类型的样本数量比超过</a:t>
            </a:r>
            <a:r>
              <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4:1,</a:t>
            </a: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则将数量较少的那一类的所有样本复制一遍，再重新比较，直至任意类型样本的数量比都不超过</a:t>
            </a:r>
            <a:r>
              <a:rPr lang="en-US" altLang="zh-CN"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4:1</a:t>
            </a:r>
            <a:r>
              <a:rPr lang="zh-CN" altLang="en-US" sz="20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a:t>
            </a:r>
          </a:p>
        </p:txBody>
      </p:sp>
    </p:spTree>
    <p:extLst>
      <p:ext uri="{BB962C8B-B14F-4D97-AF65-F5344CB8AC3E}">
        <p14:creationId xmlns:p14="http://schemas.microsoft.com/office/powerpoint/2010/main" val="651706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zh-CN" altLang="en-US" dirty="0"/>
              <a:t>二、特征工程</a:t>
            </a:r>
            <a:endParaRPr lang="zh-CN" dirty="0"/>
          </a:p>
        </p:txBody>
      </p:sp>
      <p:sp>
        <p:nvSpPr>
          <p:cNvPr id="4" name="文本框 3"/>
          <p:cNvSpPr txBox="1"/>
          <p:nvPr/>
        </p:nvSpPr>
        <p:spPr>
          <a:xfrm>
            <a:off x="914400" y="1420091"/>
            <a:ext cx="10112644" cy="3265509"/>
          </a:xfrm>
          <a:prstGeom prst="rect">
            <a:avLst/>
          </a:prstGeom>
          <a:noFill/>
        </p:spPr>
        <p:txBody>
          <a:bodyPr wrap="square" rtlCol="0">
            <a:spAutoFit/>
          </a:bodyPr>
          <a:lstStyle/>
          <a:p>
            <a:pPr>
              <a:lnSpc>
                <a:spcPct val="90000"/>
              </a:lnSpc>
              <a:spcBef>
                <a:spcPct val="0"/>
              </a:spcBef>
            </a:pPr>
            <a:r>
              <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2.2.3</a:t>
            </a:r>
            <a:r>
              <a:rPr lang="zh-CN" altLang="en-US"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特征选择算法</a:t>
            </a:r>
            <a:endParaRPr lang="en-US" altLang="zh-CN" sz="2800" b="1"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endParaRPr lang="en-US" altLang="zh-CN" sz="3200" dirty="0"/>
          </a:p>
          <a:p>
            <a:pPr marL="457200" indent="-457200">
              <a:lnSpc>
                <a:spcPct val="90000"/>
              </a:lnSpc>
              <a:spcBef>
                <a:spcPct val="0"/>
              </a:spcBef>
              <a:buAutoNum type="arabicPeriod"/>
            </a:pP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循环特征消减</a:t>
            </a: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(Recursive Feature Elimination)</a:t>
            </a:r>
          </a:p>
          <a:p>
            <a:pPr>
              <a:lnSpc>
                <a:spcPct val="90000"/>
              </a:lnSpc>
              <a:spcBef>
                <a:spcPct val="0"/>
              </a:spcBef>
            </a:pP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	</a:t>
            </a:r>
            <a:r>
              <a:rPr lang="zh-CN" altLang="en-US" dirty="0"/>
              <a:t>一种特征选择方法，其工作原理是：循环地移除变量和建立模型，通过模型的准确率来评估变量对模型的贡献。</a:t>
            </a: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2. </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特征重要性评级 </a:t>
            </a: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(feature importance ranking)</a:t>
            </a:r>
          </a:p>
          <a:p>
            <a:pPr>
              <a:lnSpc>
                <a:spcPct val="90000"/>
              </a:lnSpc>
              <a:spcBef>
                <a:spcPct val="0"/>
              </a:spcBef>
            </a:pP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	</a:t>
            </a:r>
            <a:r>
              <a:rPr lang="zh-CN" altLang="en-US" dirty="0"/>
              <a:t>计算输入数据集中每一个属性的重要性，重要性的值可以帮助我们选择出重要的特征。</a:t>
            </a: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endParaRPr lang="zh-CN" altLang="en-US" dirty="0"/>
          </a:p>
        </p:txBody>
      </p:sp>
    </p:spTree>
    <p:extLst>
      <p:ext uri="{BB962C8B-B14F-4D97-AF65-F5344CB8AC3E}">
        <p14:creationId xmlns:p14="http://schemas.microsoft.com/office/powerpoint/2010/main" val="3443609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zh-CN" altLang="en-US" dirty="0"/>
              <a:t>二、特征工程</a:t>
            </a:r>
            <a:endParaRPr lang="zh-CN" dirty="0"/>
          </a:p>
        </p:txBody>
      </p:sp>
      <p:sp>
        <p:nvSpPr>
          <p:cNvPr id="5" name="MH_Other_20"/>
          <p:cNvSpPr>
            <a:spLocks noChangeArrowheads="1"/>
          </p:cNvSpPr>
          <p:nvPr>
            <p:custDataLst>
              <p:tags r:id="rId1"/>
            </p:custDataLst>
          </p:nvPr>
        </p:nvSpPr>
        <p:spPr bwMode="auto">
          <a:xfrm>
            <a:off x="1075172" y="1401476"/>
            <a:ext cx="365125" cy="365125"/>
          </a:xfrm>
          <a:prstGeom prst="ellipse">
            <a:avLst/>
          </a:prstGeom>
          <a:solidFill>
            <a:srgbClr val="FFFFFF"/>
          </a:solidFill>
          <a:ln w="88900">
            <a:solidFill>
              <a:schemeClr val="accent1"/>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sz="1400">
                <a:solidFill>
                  <a:srgbClr val="797979"/>
                </a:solidFill>
                <a:latin typeface="幼圆" panose="02010509060101010101" pitchFamily="49" charset="-122"/>
                <a:ea typeface="幼圆" panose="02010509060101010101" pitchFamily="49" charset="-122"/>
              </a:rPr>
              <a:t>01</a:t>
            </a:r>
          </a:p>
        </p:txBody>
      </p:sp>
      <p:sp>
        <p:nvSpPr>
          <p:cNvPr id="6" name="MH_Other_21"/>
          <p:cNvSpPr>
            <a:spLocks noChangeArrowheads="1"/>
          </p:cNvSpPr>
          <p:nvPr>
            <p:custDataLst>
              <p:tags r:id="rId2"/>
            </p:custDataLst>
          </p:nvPr>
        </p:nvSpPr>
        <p:spPr bwMode="auto">
          <a:xfrm>
            <a:off x="1075172" y="1868201"/>
            <a:ext cx="365125" cy="365125"/>
          </a:xfrm>
          <a:prstGeom prst="ellipse">
            <a:avLst/>
          </a:prstGeom>
          <a:solidFill>
            <a:srgbClr val="FFFFFF"/>
          </a:solidFill>
          <a:ln w="88900">
            <a:solidFill>
              <a:schemeClr val="accent2"/>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sz="1400">
                <a:solidFill>
                  <a:srgbClr val="797979"/>
                </a:solidFill>
                <a:latin typeface="幼圆" panose="02010509060101010101" pitchFamily="49" charset="-122"/>
                <a:ea typeface="幼圆" panose="02010509060101010101" pitchFamily="49" charset="-122"/>
              </a:rPr>
              <a:t>02</a:t>
            </a:r>
          </a:p>
        </p:txBody>
      </p:sp>
      <p:sp>
        <p:nvSpPr>
          <p:cNvPr id="7" name="MH_Other_22"/>
          <p:cNvSpPr>
            <a:spLocks noChangeArrowheads="1"/>
          </p:cNvSpPr>
          <p:nvPr>
            <p:custDataLst>
              <p:tags r:id="rId3"/>
            </p:custDataLst>
          </p:nvPr>
        </p:nvSpPr>
        <p:spPr bwMode="auto">
          <a:xfrm>
            <a:off x="1075172" y="2336513"/>
            <a:ext cx="365125" cy="365125"/>
          </a:xfrm>
          <a:prstGeom prst="ellipse">
            <a:avLst/>
          </a:prstGeom>
          <a:solidFill>
            <a:srgbClr val="FFFFFF"/>
          </a:solidFill>
          <a:ln w="88900">
            <a:solidFill>
              <a:schemeClr val="accent3"/>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defRPr/>
            </a:pPr>
            <a:r>
              <a:rPr lang="en-US" altLang="zh-CN" sz="1400">
                <a:solidFill>
                  <a:srgbClr val="797979"/>
                </a:solidFill>
                <a:latin typeface="幼圆" panose="02010509060101010101" pitchFamily="49" charset="-122"/>
                <a:ea typeface="幼圆" panose="02010509060101010101" pitchFamily="49" charset="-122"/>
              </a:rPr>
              <a:t>03</a:t>
            </a:r>
          </a:p>
        </p:txBody>
      </p:sp>
      <p:sp>
        <p:nvSpPr>
          <p:cNvPr id="8" name="MH_Other_23"/>
          <p:cNvSpPr>
            <a:spLocks noChangeArrowheads="1"/>
          </p:cNvSpPr>
          <p:nvPr>
            <p:custDataLst>
              <p:tags r:id="rId4"/>
            </p:custDataLst>
          </p:nvPr>
        </p:nvSpPr>
        <p:spPr bwMode="auto">
          <a:xfrm>
            <a:off x="1075172" y="2803238"/>
            <a:ext cx="365125" cy="365125"/>
          </a:xfrm>
          <a:prstGeom prst="ellipse">
            <a:avLst/>
          </a:prstGeom>
          <a:solidFill>
            <a:srgbClr val="FFFFFF"/>
          </a:solidFill>
          <a:ln w="88900">
            <a:solidFill>
              <a:schemeClr val="accent4">
                <a:lumMod val="60000"/>
                <a:lumOff val="40000"/>
              </a:schemeClr>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defRPr/>
            </a:pPr>
            <a:r>
              <a:rPr lang="en-US" altLang="zh-CN" sz="1400">
                <a:solidFill>
                  <a:srgbClr val="797979"/>
                </a:solidFill>
                <a:latin typeface="幼圆" panose="02010509060101010101" pitchFamily="49" charset="-122"/>
                <a:ea typeface="幼圆" panose="02010509060101010101" pitchFamily="49" charset="-122"/>
              </a:rPr>
              <a:t>04</a:t>
            </a:r>
          </a:p>
        </p:txBody>
      </p:sp>
      <p:sp>
        <p:nvSpPr>
          <p:cNvPr id="9" name="MH_Other_24"/>
          <p:cNvSpPr>
            <a:spLocks noChangeArrowheads="1"/>
          </p:cNvSpPr>
          <p:nvPr>
            <p:custDataLst>
              <p:tags r:id="rId5"/>
            </p:custDataLst>
          </p:nvPr>
        </p:nvSpPr>
        <p:spPr bwMode="auto">
          <a:xfrm>
            <a:off x="1075172" y="3271551"/>
            <a:ext cx="365125" cy="365125"/>
          </a:xfrm>
          <a:prstGeom prst="ellipse">
            <a:avLst/>
          </a:prstGeom>
          <a:solidFill>
            <a:srgbClr val="FFFFFF"/>
          </a:solidFill>
          <a:ln w="88900">
            <a:solidFill>
              <a:schemeClr val="accent1">
                <a:lumMod val="60000"/>
                <a:lumOff val="40000"/>
              </a:schemeClr>
            </a:solidFill>
            <a:round/>
            <a:headEnd/>
            <a:tailEnd/>
          </a:ln>
        </p:spPr>
        <p:txBody>
          <a:bodyPr lIns="0" tIns="0" rIns="0" bIns="0"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defRPr/>
            </a:pPr>
            <a:r>
              <a:rPr lang="en-US" altLang="zh-CN" sz="1400">
                <a:solidFill>
                  <a:srgbClr val="797979"/>
                </a:solidFill>
                <a:latin typeface="幼圆" panose="02010509060101010101" pitchFamily="49" charset="-122"/>
                <a:ea typeface="幼圆" panose="02010509060101010101" pitchFamily="49" charset="-122"/>
              </a:rPr>
              <a:t>05</a:t>
            </a:r>
          </a:p>
        </p:txBody>
      </p:sp>
      <p:sp>
        <p:nvSpPr>
          <p:cNvPr id="10" name="MH_Other_25"/>
          <p:cNvSpPr>
            <a:spLocks noChangeArrowheads="1"/>
          </p:cNvSpPr>
          <p:nvPr>
            <p:custDataLst>
              <p:tags r:id="rId6"/>
            </p:custDataLst>
          </p:nvPr>
        </p:nvSpPr>
        <p:spPr bwMode="auto">
          <a:xfrm>
            <a:off x="1075172" y="3738276"/>
            <a:ext cx="365125" cy="365125"/>
          </a:xfrm>
          <a:prstGeom prst="ellipse">
            <a:avLst/>
          </a:prstGeom>
          <a:solidFill>
            <a:srgbClr val="FFFFFF"/>
          </a:solidFill>
          <a:ln w="88900">
            <a:solidFill>
              <a:schemeClr val="accent2"/>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sz="1400">
                <a:solidFill>
                  <a:srgbClr val="797979"/>
                </a:solidFill>
                <a:latin typeface="幼圆" panose="02010509060101010101" pitchFamily="49" charset="-122"/>
                <a:ea typeface="幼圆" panose="02010509060101010101" pitchFamily="49" charset="-122"/>
              </a:rPr>
              <a:t>06</a:t>
            </a:r>
          </a:p>
        </p:txBody>
      </p:sp>
      <p:sp>
        <p:nvSpPr>
          <p:cNvPr id="11" name="MH_Other_26"/>
          <p:cNvSpPr>
            <a:spLocks noChangeArrowheads="1"/>
          </p:cNvSpPr>
          <p:nvPr>
            <p:custDataLst>
              <p:tags r:id="rId7"/>
            </p:custDataLst>
          </p:nvPr>
        </p:nvSpPr>
        <p:spPr bwMode="auto">
          <a:xfrm>
            <a:off x="1075172" y="4205001"/>
            <a:ext cx="365125" cy="365125"/>
          </a:xfrm>
          <a:prstGeom prst="ellipse">
            <a:avLst/>
          </a:prstGeom>
          <a:solidFill>
            <a:srgbClr val="FFFFFF"/>
          </a:solidFill>
          <a:ln w="88900">
            <a:solidFill>
              <a:schemeClr val="accent3"/>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defRPr/>
            </a:pPr>
            <a:r>
              <a:rPr lang="en-US" altLang="zh-CN" sz="1400">
                <a:solidFill>
                  <a:srgbClr val="797979"/>
                </a:solidFill>
                <a:latin typeface="幼圆" panose="02010509060101010101" pitchFamily="49" charset="-122"/>
                <a:ea typeface="幼圆" panose="02010509060101010101" pitchFamily="49" charset="-122"/>
              </a:rPr>
              <a:t>07</a:t>
            </a:r>
          </a:p>
        </p:txBody>
      </p:sp>
      <p:sp>
        <p:nvSpPr>
          <p:cNvPr id="12" name="MH_Other_27"/>
          <p:cNvSpPr>
            <a:spLocks noChangeArrowheads="1"/>
          </p:cNvSpPr>
          <p:nvPr>
            <p:custDataLst>
              <p:tags r:id="rId8"/>
            </p:custDataLst>
          </p:nvPr>
        </p:nvSpPr>
        <p:spPr bwMode="auto">
          <a:xfrm>
            <a:off x="1075172" y="4673313"/>
            <a:ext cx="365125" cy="365125"/>
          </a:xfrm>
          <a:prstGeom prst="ellipse">
            <a:avLst/>
          </a:prstGeom>
          <a:solidFill>
            <a:srgbClr val="FFFFFF"/>
          </a:solidFill>
          <a:ln w="88900">
            <a:solidFill>
              <a:schemeClr val="accent4"/>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defRPr/>
            </a:pPr>
            <a:r>
              <a:rPr lang="en-US" altLang="zh-CN" sz="1400">
                <a:solidFill>
                  <a:srgbClr val="797979"/>
                </a:solidFill>
                <a:latin typeface="幼圆" panose="02010509060101010101" pitchFamily="49" charset="-122"/>
                <a:ea typeface="幼圆" panose="02010509060101010101" pitchFamily="49" charset="-122"/>
              </a:rPr>
              <a:t>08</a:t>
            </a:r>
          </a:p>
        </p:txBody>
      </p:sp>
      <p:sp>
        <p:nvSpPr>
          <p:cNvPr id="13" name="MH_Other_28"/>
          <p:cNvSpPr>
            <a:spLocks noChangeArrowheads="1"/>
          </p:cNvSpPr>
          <p:nvPr>
            <p:custDataLst>
              <p:tags r:id="rId9"/>
            </p:custDataLst>
          </p:nvPr>
        </p:nvSpPr>
        <p:spPr bwMode="auto">
          <a:xfrm>
            <a:off x="1075172" y="5140038"/>
            <a:ext cx="365125" cy="365125"/>
          </a:xfrm>
          <a:prstGeom prst="ellipse">
            <a:avLst/>
          </a:prstGeom>
          <a:solidFill>
            <a:srgbClr val="FFFFFF"/>
          </a:solidFill>
          <a:ln w="88900">
            <a:solidFill>
              <a:schemeClr val="accent1"/>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sz="1400">
                <a:solidFill>
                  <a:srgbClr val="797979"/>
                </a:solidFill>
                <a:latin typeface="幼圆" panose="02010509060101010101" pitchFamily="49" charset="-122"/>
                <a:ea typeface="幼圆" panose="02010509060101010101" pitchFamily="49" charset="-122"/>
              </a:rPr>
              <a:t>09</a:t>
            </a:r>
          </a:p>
        </p:txBody>
      </p:sp>
      <p:sp>
        <p:nvSpPr>
          <p:cNvPr id="14" name="MH_SubTitle_1"/>
          <p:cNvSpPr txBox="1">
            <a:spLocks noChangeArrowheads="1"/>
          </p:cNvSpPr>
          <p:nvPr>
            <p:custDataLst>
              <p:tags r:id="rId10"/>
            </p:custDataLst>
          </p:nvPr>
        </p:nvSpPr>
        <p:spPr bwMode="auto">
          <a:xfrm>
            <a:off x="1545072" y="1399887"/>
            <a:ext cx="2847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score</a:t>
            </a:r>
            <a:endParaRPr lang="zh-CN" altLang="en-US" sz="2000" dirty="0">
              <a:latin typeface="+mn-lt"/>
              <a:ea typeface="+mn-ea"/>
            </a:endParaRPr>
          </a:p>
        </p:txBody>
      </p:sp>
      <p:sp>
        <p:nvSpPr>
          <p:cNvPr id="15" name="MH_SubTitle_2"/>
          <p:cNvSpPr txBox="1">
            <a:spLocks noChangeArrowheads="1"/>
          </p:cNvSpPr>
          <p:nvPr>
            <p:custDataLst>
              <p:tags r:id="rId11"/>
            </p:custDataLst>
          </p:nvPr>
        </p:nvSpPr>
        <p:spPr bwMode="auto">
          <a:xfrm>
            <a:off x="1545072" y="5138451"/>
            <a:ext cx="2847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cost_rate_dinnerhall</a:t>
            </a:r>
            <a:endParaRPr lang="zh-CN" altLang="en-US" sz="2000" dirty="0">
              <a:latin typeface="+mn-lt"/>
              <a:ea typeface="+mn-ea"/>
            </a:endParaRPr>
          </a:p>
        </p:txBody>
      </p:sp>
      <p:sp>
        <p:nvSpPr>
          <p:cNvPr id="16" name="MH_SubTitle_3"/>
          <p:cNvSpPr txBox="1">
            <a:spLocks noChangeArrowheads="1"/>
          </p:cNvSpPr>
          <p:nvPr>
            <p:custDataLst>
              <p:tags r:id="rId12"/>
            </p:custDataLst>
          </p:nvPr>
        </p:nvSpPr>
        <p:spPr bwMode="auto">
          <a:xfrm>
            <a:off x="1545072" y="4670137"/>
            <a:ext cx="348412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dirty="0" err="1">
                <a:latin typeface="+mn-lt"/>
                <a:ea typeface="+mn-ea"/>
              </a:rPr>
              <a:t>cost_avg_day_superMarket</a:t>
            </a:r>
            <a:endParaRPr lang="zh-CN" altLang="en-US" sz="2000" dirty="0">
              <a:latin typeface="+mn-lt"/>
              <a:ea typeface="+mn-ea"/>
            </a:endParaRPr>
          </a:p>
        </p:txBody>
      </p:sp>
      <p:sp>
        <p:nvSpPr>
          <p:cNvPr id="17" name="MH_SubTitle_4"/>
          <p:cNvSpPr txBox="1">
            <a:spLocks noChangeArrowheads="1"/>
          </p:cNvSpPr>
          <p:nvPr>
            <p:custDataLst>
              <p:tags r:id="rId13"/>
            </p:custDataLst>
          </p:nvPr>
        </p:nvSpPr>
        <p:spPr bwMode="auto">
          <a:xfrm>
            <a:off x="1545072" y="4203412"/>
            <a:ext cx="2847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cost_rate_laundryroom</a:t>
            </a:r>
            <a:endParaRPr lang="zh-CN" altLang="en-US" sz="2000" dirty="0">
              <a:latin typeface="+mn-lt"/>
              <a:ea typeface="+mn-ea"/>
            </a:endParaRPr>
          </a:p>
        </p:txBody>
      </p:sp>
      <p:sp>
        <p:nvSpPr>
          <p:cNvPr id="18" name="MH_SubTitle_5"/>
          <p:cNvSpPr txBox="1">
            <a:spLocks noChangeArrowheads="1"/>
          </p:cNvSpPr>
          <p:nvPr>
            <p:custDataLst>
              <p:tags r:id="rId14"/>
            </p:custDataLst>
          </p:nvPr>
        </p:nvSpPr>
        <p:spPr bwMode="auto">
          <a:xfrm>
            <a:off x="1545072" y="1866612"/>
            <a:ext cx="2847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cost_amount</a:t>
            </a:r>
            <a:endParaRPr lang="zh-CN" altLang="en-US" sz="2000" dirty="0">
              <a:latin typeface="+mn-lt"/>
              <a:ea typeface="+mn-ea"/>
            </a:endParaRPr>
          </a:p>
        </p:txBody>
      </p:sp>
      <p:sp>
        <p:nvSpPr>
          <p:cNvPr id="19" name="MH_SubTitle_6"/>
          <p:cNvSpPr txBox="1">
            <a:spLocks noChangeArrowheads="1"/>
          </p:cNvSpPr>
          <p:nvPr>
            <p:custDataLst>
              <p:tags r:id="rId15"/>
            </p:custDataLst>
          </p:nvPr>
        </p:nvSpPr>
        <p:spPr bwMode="auto">
          <a:xfrm>
            <a:off x="1545072" y="2333337"/>
            <a:ext cx="2847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dirty="0" err="1">
                <a:latin typeface="+mn-lt"/>
                <a:ea typeface="+mn-ea"/>
              </a:rPr>
              <a:t>cost_variance</a:t>
            </a:r>
            <a:endParaRPr lang="zh-CN" altLang="en-US" sz="2000" dirty="0">
              <a:latin typeface="+mn-lt"/>
              <a:ea typeface="+mn-ea"/>
            </a:endParaRPr>
          </a:p>
        </p:txBody>
      </p:sp>
      <p:sp>
        <p:nvSpPr>
          <p:cNvPr id="20" name="MH_SubTitle_7"/>
          <p:cNvSpPr txBox="1">
            <a:spLocks noChangeArrowheads="1"/>
          </p:cNvSpPr>
          <p:nvPr>
            <p:custDataLst>
              <p:tags r:id="rId16"/>
            </p:custDataLst>
          </p:nvPr>
        </p:nvSpPr>
        <p:spPr bwMode="auto">
          <a:xfrm>
            <a:off x="1545072" y="2801651"/>
            <a:ext cx="3191051"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dirty="0" err="1">
                <a:latin typeface="+mn-lt"/>
                <a:ea typeface="+mn-ea"/>
              </a:rPr>
              <a:t>cost_avg_day_laundryroom</a:t>
            </a:r>
            <a:endParaRPr lang="zh-CN" altLang="en-US" sz="2000" dirty="0">
              <a:latin typeface="+mn-lt"/>
              <a:ea typeface="+mn-ea"/>
            </a:endParaRPr>
          </a:p>
        </p:txBody>
      </p:sp>
      <p:sp>
        <p:nvSpPr>
          <p:cNvPr id="21" name="MH_SubTitle_8"/>
          <p:cNvSpPr txBox="1">
            <a:spLocks noChangeArrowheads="1"/>
          </p:cNvSpPr>
          <p:nvPr>
            <p:custDataLst>
              <p:tags r:id="rId17"/>
            </p:custDataLst>
          </p:nvPr>
        </p:nvSpPr>
        <p:spPr bwMode="auto">
          <a:xfrm>
            <a:off x="1545072" y="3268376"/>
            <a:ext cx="2847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dirty="0" err="1">
                <a:latin typeface="+mn-lt"/>
                <a:ea typeface="+mn-ea"/>
              </a:rPr>
              <a:t>cost_avg_day_dinnerHall</a:t>
            </a:r>
            <a:endParaRPr lang="zh-CN" altLang="en-US" sz="2000" dirty="0">
              <a:latin typeface="+mn-lt"/>
              <a:ea typeface="+mn-ea"/>
            </a:endParaRPr>
          </a:p>
        </p:txBody>
      </p:sp>
      <p:sp>
        <p:nvSpPr>
          <p:cNvPr id="22" name="MH_SubTitle_9"/>
          <p:cNvSpPr txBox="1">
            <a:spLocks noChangeArrowheads="1"/>
          </p:cNvSpPr>
          <p:nvPr>
            <p:custDataLst>
              <p:tags r:id="rId18"/>
            </p:custDataLst>
          </p:nvPr>
        </p:nvSpPr>
        <p:spPr bwMode="auto">
          <a:xfrm>
            <a:off x="1545072" y="3736687"/>
            <a:ext cx="2847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cost_rate_supermarket</a:t>
            </a:r>
            <a:endParaRPr lang="zh-CN" altLang="en-US" sz="2000" dirty="0">
              <a:latin typeface="+mn-lt"/>
              <a:ea typeface="+mn-ea"/>
            </a:endParaRPr>
          </a:p>
        </p:txBody>
      </p:sp>
      <p:sp>
        <p:nvSpPr>
          <p:cNvPr id="23" name="MH_Other_20"/>
          <p:cNvSpPr>
            <a:spLocks noChangeArrowheads="1"/>
          </p:cNvSpPr>
          <p:nvPr>
            <p:custDataLst>
              <p:tags r:id="rId19"/>
            </p:custDataLst>
          </p:nvPr>
        </p:nvSpPr>
        <p:spPr bwMode="auto">
          <a:xfrm>
            <a:off x="5647172" y="1398301"/>
            <a:ext cx="365125" cy="365125"/>
          </a:xfrm>
          <a:prstGeom prst="ellipse">
            <a:avLst/>
          </a:prstGeom>
          <a:solidFill>
            <a:srgbClr val="FFFFFF"/>
          </a:solidFill>
          <a:ln w="88900">
            <a:solidFill>
              <a:schemeClr val="accent1"/>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sz="1400" dirty="0" smtClean="0">
                <a:solidFill>
                  <a:srgbClr val="797979"/>
                </a:solidFill>
                <a:latin typeface="幼圆" panose="02010509060101010101" pitchFamily="49" charset="-122"/>
                <a:ea typeface="幼圆" panose="02010509060101010101" pitchFamily="49" charset="-122"/>
              </a:rPr>
              <a:t>10</a:t>
            </a:r>
            <a:endParaRPr lang="en-US" altLang="zh-CN" sz="1400" dirty="0">
              <a:solidFill>
                <a:srgbClr val="797979"/>
              </a:solidFill>
              <a:latin typeface="幼圆" panose="02010509060101010101" pitchFamily="49" charset="-122"/>
              <a:ea typeface="幼圆" panose="02010509060101010101" pitchFamily="49" charset="-122"/>
            </a:endParaRPr>
          </a:p>
        </p:txBody>
      </p:sp>
      <p:sp>
        <p:nvSpPr>
          <p:cNvPr id="24" name="MH_Other_21"/>
          <p:cNvSpPr>
            <a:spLocks noChangeArrowheads="1"/>
          </p:cNvSpPr>
          <p:nvPr>
            <p:custDataLst>
              <p:tags r:id="rId20"/>
            </p:custDataLst>
          </p:nvPr>
        </p:nvSpPr>
        <p:spPr bwMode="auto">
          <a:xfrm>
            <a:off x="5647172" y="1865026"/>
            <a:ext cx="365125" cy="365125"/>
          </a:xfrm>
          <a:prstGeom prst="ellipse">
            <a:avLst/>
          </a:prstGeom>
          <a:solidFill>
            <a:srgbClr val="FFFFFF"/>
          </a:solidFill>
          <a:ln w="88900">
            <a:solidFill>
              <a:schemeClr val="accent2"/>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sz="1400" dirty="0" smtClean="0">
                <a:solidFill>
                  <a:srgbClr val="797979"/>
                </a:solidFill>
                <a:latin typeface="幼圆" panose="02010509060101010101" pitchFamily="49" charset="-122"/>
                <a:ea typeface="幼圆" panose="02010509060101010101" pitchFamily="49" charset="-122"/>
              </a:rPr>
              <a:t>11</a:t>
            </a:r>
            <a:endParaRPr lang="en-US" altLang="zh-CN" sz="1400" dirty="0">
              <a:solidFill>
                <a:srgbClr val="797979"/>
              </a:solidFill>
              <a:latin typeface="幼圆" panose="02010509060101010101" pitchFamily="49" charset="-122"/>
              <a:ea typeface="幼圆" panose="02010509060101010101" pitchFamily="49" charset="-122"/>
            </a:endParaRPr>
          </a:p>
        </p:txBody>
      </p:sp>
      <p:sp>
        <p:nvSpPr>
          <p:cNvPr id="25" name="MH_Other_22"/>
          <p:cNvSpPr>
            <a:spLocks noChangeArrowheads="1"/>
          </p:cNvSpPr>
          <p:nvPr>
            <p:custDataLst>
              <p:tags r:id="rId21"/>
            </p:custDataLst>
          </p:nvPr>
        </p:nvSpPr>
        <p:spPr bwMode="auto">
          <a:xfrm>
            <a:off x="5647172" y="2333338"/>
            <a:ext cx="365125" cy="365125"/>
          </a:xfrm>
          <a:prstGeom prst="ellipse">
            <a:avLst/>
          </a:prstGeom>
          <a:solidFill>
            <a:srgbClr val="FFFFFF"/>
          </a:solidFill>
          <a:ln w="88900">
            <a:solidFill>
              <a:schemeClr val="accent3"/>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defRPr/>
            </a:pPr>
            <a:r>
              <a:rPr lang="en-US" altLang="zh-CN" sz="1400" dirty="0" smtClean="0">
                <a:solidFill>
                  <a:srgbClr val="797979"/>
                </a:solidFill>
                <a:latin typeface="幼圆" panose="02010509060101010101" pitchFamily="49" charset="-122"/>
                <a:ea typeface="幼圆" panose="02010509060101010101" pitchFamily="49" charset="-122"/>
              </a:rPr>
              <a:t>12</a:t>
            </a:r>
            <a:endParaRPr lang="en-US" altLang="zh-CN" sz="1400" dirty="0">
              <a:solidFill>
                <a:srgbClr val="797979"/>
              </a:solidFill>
              <a:latin typeface="幼圆" panose="02010509060101010101" pitchFamily="49" charset="-122"/>
              <a:ea typeface="幼圆" panose="02010509060101010101" pitchFamily="49" charset="-122"/>
            </a:endParaRPr>
          </a:p>
        </p:txBody>
      </p:sp>
      <p:sp>
        <p:nvSpPr>
          <p:cNvPr id="26" name="MH_Other_23"/>
          <p:cNvSpPr>
            <a:spLocks noChangeArrowheads="1"/>
          </p:cNvSpPr>
          <p:nvPr>
            <p:custDataLst>
              <p:tags r:id="rId22"/>
            </p:custDataLst>
          </p:nvPr>
        </p:nvSpPr>
        <p:spPr bwMode="auto">
          <a:xfrm>
            <a:off x="5647172" y="2800063"/>
            <a:ext cx="365125" cy="365125"/>
          </a:xfrm>
          <a:prstGeom prst="ellipse">
            <a:avLst/>
          </a:prstGeom>
          <a:solidFill>
            <a:srgbClr val="FFFFFF"/>
          </a:solidFill>
          <a:ln w="88900">
            <a:solidFill>
              <a:schemeClr val="accent4">
                <a:lumMod val="60000"/>
                <a:lumOff val="40000"/>
              </a:schemeClr>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defRPr/>
            </a:pPr>
            <a:r>
              <a:rPr lang="en-US" altLang="zh-CN" sz="1400" dirty="0" smtClean="0">
                <a:solidFill>
                  <a:srgbClr val="797979"/>
                </a:solidFill>
                <a:latin typeface="幼圆" panose="02010509060101010101" pitchFamily="49" charset="-122"/>
                <a:ea typeface="幼圆" panose="02010509060101010101" pitchFamily="49" charset="-122"/>
              </a:rPr>
              <a:t>13</a:t>
            </a:r>
            <a:endParaRPr lang="en-US" altLang="zh-CN" sz="1400" dirty="0">
              <a:solidFill>
                <a:srgbClr val="797979"/>
              </a:solidFill>
              <a:latin typeface="幼圆" panose="02010509060101010101" pitchFamily="49" charset="-122"/>
              <a:ea typeface="幼圆" panose="02010509060101010101" pitchFamily="49" charset="-122"/>
            </a:endParaRPr>
          </a:p>
        </p:txBody>
      </p:sp>
      <p:sp>
        <p:nvSpPr>
          <p:cNvPr id="27" name="MH_Other_24"/>
          <p:cNvSpPr>
            <a:spLocks noChangeArrowheads="1"/>
          </p:cNvSpPr>
          <p:nvPr>
            <p:custDataLst>
              <p:tags r:id="rId23"/>
            </p:custDataLst>
          </p:nvPr>
        </p:nvSpPr>
        <p:spPr bwMode="auto">
          <a:xfrm>
            <a:off x="5647172" y="3268376"/>
            <a:ext cx="365125" cy="365125"/>
          </a:xfrm>
          <a:prstGeom prst="ellipse">
            <a:avLst/>
          </a:prstGeom>
          <a:solidFill>
            <a:srgbClr val="FFFFFF"/>
          </a:solidFill>
          <a:ln w="88900">
            <a:solidFill>
              <a:schemeClr val="accent1">
                <a:lumMod val="60000"/>
                <a:lumOff val="40000"/>
              </a:schemeClr>
            </a:solidFill>
            <a:round/>
            <a:headEnd/>
            <a:tailEnd/>
          </a:ln>
        </p:spPr>
        <p:txBody>
          <a:bodyPr lIns="0" tIns="0" rIns="0" bIns="0" anchor="ctr"/>
          <a:lstStyle>
            <a:lvl1pPr>
              <a:buFont typeface="Arial" panose="020B0604020202020204" pitchFamily="34" charset="0"/>
              <a:defRPr>
                <a:solidFill>
                  <a:schemeClr val="tx1"/>
                </a:solidFill>
                <a:latin typeface="Calibri" panose="020F050202020403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Calibri" panose="020F050202020403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defRPr/>
            </a:pPr>
            <a:r>
              <a:rPr lang="en-US" altLang="zh-CN" sz="1400" dirty="0" smtClean="0">
                <a:solidFill>
                  <a:srgbClr val="797979"/>
                </a:solidFill>
                <a:latin typeface="幼圆" panose="02010509060101010101" pitchFamily="49" charset="-122"/>
                <a:ea typeface="幼圆" panose="02010509060101010101" pitchFamily="49" charset="-122"/>
              </a:rPr>
              <a:t>14</a:t>
            </a:r>
            <a:endParaRPr lang="en-US" altLang="zh-CN" sz="1400" dirty="0">
              <a:solidFill>
                <a:srgbClr val="797979"/>
              </a:solidFill>
              <a:latin typeface="幼圆" panose="02010509060101010101" pitchFamily="49" charset="-122"/>
              <a:ea typeface="幼圆" panose="02010509060101010101" pitchFamily="49" charset="-122"/>
            </a:endParaRPr>
          </a:p>
        </p:txBody>
      </p:sp>
      <p:sp>
        <p:nvSpPr>
          <p:cNvPr id="28" name="MH_Other_25"/>
          <p:cNvSpPr>
            <a:spLocks noChangeArrowheads="1"/>
          </p:cNvSpPr>
          <p:nvPr>
            <p:custDataLst>
              <p:tags r:id="rId24"/>
            </p:custDataLst>
          </p:nvPr>
        </p:nvSpPr>
        <p:spPr bwMode="auto">
          <a:xfrm>
            <a:off x="5647172" y="3735101"/>
            <a:ext cx="365125" cy="365125"/>
          </a:xfrm>
          <a:prstGeom prst="ellipse">
            <a:avLst/>
          </a:prstGeom>
          <a:solidFill>
            <a:srgbClr val="FFFFFF"/>
          </a:solidFill>
          <a:ln w="88900">
            <a:solidFill>
              <a:schemeClr val="accent2"/>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sz="1400" dirty="0" smtClean="0">
                <a:solidFill>
                  <a:srgbClr val="797979"/>
                </a:solidFill>
                <a:latin typeface="幼圆" panose="02010509060101010101" pitchFamily="49" charset="-122"/>
                <a:ea typeface="幼圆" panose="02010509060101010101" pitchFamily="49" charset="-122"/>
              </a:rPr>
              <a:t>15</a:t>
            </a:r>
            <a:endParaRPr lang="en-US" altLang="zh-CN" sz="1400" dirty="0">
              <a:solidFill>
                <a:srgbClr val="797979"/>
              </a:solidFill>
              <a:latin typeface="幼圆" panose="02010509060101010101" pitchFamily="49" charset="-122"/>
              <a:ea typeface="幼圆" panose="02010509060101010101" pitchFamily="49" charset="-122"/>
            </a:endParaRPr>
          </a:p>
        </p:txBody>
      </p:sp>
      <p:sp>
        <p:nvSpPr>
          <p:cNvPr id="29" name="MH_Other_26"/>
          <p:cNvSpPr>
            <a:spLocks noChangeArrowheads="1"/>
          </p:cNvSpPr>
          <p:nvPr>
            <p:custDataLst>
              <p:tags r:id="rId25"/>
            </p:custDataLst>
          </p:nvPr>
        </p:nvSpPr>
        <p:spPr bwMode="auto">
          <a:xfrm>
            <a:off x="5647172" y="4201826"/>
            <a:ext cx="365125" cy="365125"/>
          </a:xfrm>
          <a:prstGeom prst="ellipse">
            <a:avLst/>
          </a:prstGeom>
          <a:solidFill>
            <a:srgbClr val="FFFFFF"/>
          </a:solidFill>
          <a:ln w="88900">
            <a:solidFill>
              <a:schemeClr val="accent3"/>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defRPr/>
            </a:pPr>
            <a:r>
              <a:rPr lang="en-US" altLang="zh-CN" sz="1400" dirty="0" smtClean="0">
                <a:solidFill>
                  <a:srgbClr val="797979"/>
                </a:solidFill>
                <a:latin typeface="幼圆" panose="02010509060101010101" pitchFamily="49" charset="-122"/>
                <a:ea typeface="幼圆" panose="02010509060101010101" pitchFamily="49" charset="-122"/>
              </a:rPr>
              <a:t>16</a:t>
            </a:r>
            <a:endParaRPr lang="en-US" altLang="zh-CN" sz="1400" dirty="0">
              <a:solidFill>
                <a:srgbClr val="797979"/>
              </a:solidFill>
              <a:latin typeface="幼圆" panose="02010509060101010101" pitchFamily="49" charset="-122"/>
              <a:ea typeface="幼圆" panose="02010509060101010101" pitchFamily="49" charset="-122"/>
            </a:endParaRPr>
          </a:p>
        </p:txBody>
      </p:sp>
      <p:sp>
        <p:nvSpPr>
          <p:cNvPr id="30" name="MH_Other_27"/>
          <p:cNvSpPr>
            <a:spLocks noChangeArrowheads="1"/>
          </p:cNvSpPr>
          <p:nvPr>
            <p:custDataLst>
              <p:tags r:id="rId26"/>
            </p:custDataLst>
          </p:nvPr>
        </p:nvSpPr>
        <p:spPr bwMode="auto">
          <a:xfrm>
            <a:off x="5647172" y="4670138"/>
            <a:ext cx="365125" cy="365125"/>
          </a:xfrm>
          <a:prstGeom prst="ellipse">
            <a:avLst/>
          </a:prstGeom>
          <a:solidFill>
            <a:srgbClr val="FFFFFF"/>
          </a:solidFill>
          <a:ln w="88900">
            <a:solidFill>
              <a:schemeClr val="accent4"/>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defRPr/>
            </a:pPr>
            <a:r>
              <a:rPr lang="en-US" altLang="zh-CN" sz="1400" dirty="0" smtClean="0">
                <a:solidFill>
                  <a:srgbClr val="797979"/>
                </a:solidFill>
                <a:latin typeface="幼圆" panose="02010509060101010101" pitchFamily="49" charset="-122"/>
                <a:ea typeface="幼圆" panose="02010509060101010101" pitchFamily="49" charset="-122"/>
              </a:rPr>
              <a:t>17</a:t>
            </a:r>
            <a:endParaRPr lang="en-US" altLang="zh-CN" sz="1400" dirty="0">
              <a:solidFill>
                <a:srgbClr val="797979"/>
              </a:solidFill>
              <a:latin typeface="幼圆" panose="02010509060101010101" pitchFamily="49" charset="-122"/>
              <a:ea typeface="幼圆" panose="02010509060101010101" pitchFamily="49" charset="-122"/>
            </a:endParaRPr>
          </a:p>
        </p:txBody>
      </p:sp>
      <p:sp>
        <p:nvSpPr>
          <p:cNvPr id="31" name="MH_Other_28"/>
          <p:cNvSpPr>
            <a:spLocks noChangeArrowheads="1"/>
          </p:cNvSpPr>
          <p:nvPr>
            <p:custDataLst>
              <p:tags r:id="rId27"/>
            </p:custDataLst>
          </p:nvPr>
        </p:nvSpPr>
        <p:spPr bwMode="auto">
          <a:xfrm>
            <a:off x="5647172" y="5136863"/>
            <a:ext cx="365125" cy="365125"/>
          </a:xfrm>
          <a:prstGeom prst="ellipse">
            <a:avLst/>
          </a:prstGeom>
          <a:solidFill>
            <a:srgbClr val="FFFFFF"/>
          </a:solidFill>
          <a:ln w="88900">
            <a:solidFill>
              <a:schemeClr val="accent1"/>
            </a:solidFill>
            <a:round/>
            <a:headEnd/>
            <a:tailEnd/>
          </a:ln>
        </p:spPr>
        <p:txBody>
          <a:bodyPr lIns="0" tIns="0" rIns="0" bIns="0"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r>
              <a:rPr lang="en-US" altLang="zh-CN" sz="1400" dirty="0" smtClean="0">
                <a:solidFill>
                  <a:srgbClr val="797979"/>
                </a:solidFill>
                <a:latin typeface="幼圆" panose="02010509060101010101" pitchFamily="49" charset="-122"/>
                <a:ea typeface="幼圆" panose="02010509060101010101" pitchFamily="49" charset="-122"/>
              </a:rPr>
              <a:t>18</a:t>
            </a:r>
            <a:endParaRPr lang="en-US" altLang="zh-CN" sz="1400" dirty="0">
              <a:solidFill>
                <a:srgbClr val="797979"/>
              </a:solidFill>
              <a:latin typeface="幼圆" panose="02010509060101010101" pitchFamily="49" charset="-122"/>
              <a:ea typeface="幼圆" panose="02010509060101010101" pitchFamily="49" charset="-122"/>
            </a:endParaRPr>
          </a:p>
        </p:txBody>
      </p:sp>
      <p:sp>
        <p:nvSpPr>
          <p:cNvPr id="32" name="MH_SubTitle_1"/>
          <p:cNvSpPr txBox="1">
            <a:spLocks noChangeArrowheads="1"/>
          </p:cNvSpPr>
          <p:nvPr>
            <p:custDataLst>
              <p:tags r:id="rId28"/>
            </p:custDataLst>
          </p:nvPr>
        </p:nvSpPr>
        <p:spPr bwMode="auto">
          <a:xfrm>
            <a:off x="6117072" y="1396712"/>
            <a:ext cx="5160528" cy="366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dirty="0" err="1">
                <a:latin typeface="+mn-lt"/>
                <a:ea typeface="+mn-ea"/>
              </a:rPr>
              <a:t>cost_times_day_supermarket</a:t>
            </a:r>
            <a:endParaRPr lang="zh-CN" altLang="en-US" sz="2000" dirty="0">
              <a:latin typeface="+mn-lt"/>
              <a:ea typeface="+mn-ea"/>
            </a:endParaRPr>
          </a:p>
        </p:txBody>
      </p:sp>
      <p:sp>
        <p:nvSpPr>
          <p:cNvPr id="33" name="MH_SubTitle_2"/>
          <p:cNvSpPr txBox="1">
            <a:spLocks noChangeArrowheads="1"/>
          </p:cNvSpPr>
          <p:nvPr>
            <p:custDataLst>
              <p:tags r:id="rId29"/>
            </p:custDataLst>
          </p:nvPr>
        </p:nvSpPr>
        <p:spPr bwMode="auto">
          <a:xfrm>
            <a:off x="6117072" y="5135276"/>
            <a:ext cx="2847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maxcost7_8</a:t>
            </a:r>
            <a:endParaRPr lang="zh-CN" altLang="en-US" sz="2000" dirty="0">
              <a:latin typeface="+mn-lt"/>
              <a:ea typeface="+mn-ea"/>
            </a:endParaRPr>
          </a:p>
        </p:txBody>
      </p:sp>
      <p:sp>
        <p:nvSpPr>
          <p:cNvPr id="34" name="MH_SubTitle_3"/>
          <p:cNvSpPr txBox="1">
            <a:spLocks noChangeArrowheads="1"/>
          </p:cNvSpPr>
          <p:nvPr>
            <p:custDataLst>
              <p:tags r:id="rId30"/>
            </p:custDataLst>
          </p:nvPr>
        </p:nvSpPr>
        <p:spPr bwMode="auto">
          <a:xfrm>
            <a:off x="6117072" y="4666962"/>
            <a:ext cx="2847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cardrecharge</a:t>
            </a:r>
            <a:endParaRPr lang="zh-CN" altLang="en-US" sz="2000" dirty="0">
              <a:latin typeface="+mn-lt"/>
              <a:ea typeface="+mn-ea"/>
            </a:endParaRPr>
          </a:p>
        </p:txBody>
      </p:sp>
      <p:sp>
        <p:nvSpPr>
          <p:cNvPr id="35" name="MH_SubTitle_4"/>
          <p:cNvSpPr txBox="1">
            <a:spLocks noChangeArrowheads="1"/>
          </p:cNvSpPr>
          <p:nvPr>
            <p:custDataLst>
              <p:tags r:id="rId31"/>
            </p:custDataLst>
          </p:nvPr>
        </p:nvSpPr>
        <p:spPr bwMode="auto">
          <a:xfrm>
            <a:off x="6117072" y="4200237"/>
            <a:ext cx="2847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countcost0_10</a:t>
            </a:r>
            <a:endParaRPr lang="zh-CN" altLang="en-US" sz="2000" dirty="0">
              <a:latin typeface="+mn-lt"/>
              <a:ea typeface="+mn-ea"/>
            </a:endParaRPr>
          </a:p>
        </p:txBody>
      </p:sp>
      <p:sp>
        <p:nvSpPr>
          <p:cNvPr id="36" name="MH_SubTitle_5"/>
          <p:cNvSpPr txBox="1">
            <a:spLocks noChangeArrowheads="1"/>
          </p:cNvSpPr>
          <p:nvPr>
            <p:custDataLst>
              <p:tags r:id="rId32"/>
            </p:custDataLst>
          </p:nvPr>
        </p:nvSpPr>
        <p:spPr bwMode="auto">
          <a:xfrm>
            <a:off x="6117072" y="1863437"/>
            <a:ext cx="371965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dirty="0" err="1">
                <a:latin typeface="+mn-lt"/>
                <a:ea typeface="+mn-ea"/>
              </a:rPr>
              <a:t>cost_times_day_dinnerhall</a:t>
            </a:r>
            <a:endParaRPr lang="zh-CN" altLang="en-US" sz="2000" dirty="0">
              <a:latin typeface="+mn-lt"/>
              <a:ea typeface="+mn-ea"/>
            </a:endParaRPr>
          </a:p>
        </p:txBody>
      </p:sp>
      <p:sp>
        <p:nvSpPr>
          <p:cNvPr id="37" name="MH_SubTitle_6"/>
          <p:cNvSpPr txBox="1">
            <a:spLocks noChangeArrowheads="1"/>
          </p:cNvSpPr>
          <p:nvPr>
            <p:custDataLst>
              <p:tags r:id="rId33"/>
            </p:custDataLst>
          </p:nvPr>
        </p:nvSpPr>
        <p:spPr bwMode="auto">
          <a:xfrm>
            <a:off x="6117072" y="2330162"/>
            <a:ext cx="2847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library_borrow</a:t>
            </a:r>
            <a:endParaRPr lang="zh-CN" altLang="en-US" sz="2000" dirty="0">
              <a:latin typeface="+mn-lt"/>
              <a:ea typeface="+mn-ea"/>
            </a:endParaRPr>
          </a:p>
        </p:txBody>
      </p:sp>
      <p:sp>
        <p:nvSpPr>
          <p:cNvPr id="38" name="MH_SubTitle_7"/>
          <p:cNvSpPr txBox="1">
            <a:spLocks noChangeArrowheads="1"/>
          </p:cNvSpPr>
          <p:nvPr>
            <p:custDataLst>
              <p:tags r:id="rId34"/>
            </p:custDataLst>
          </p:nvPr>
        </p:nvSpPr>
        <p:spPr bwMode="auto">
          <a:xfrm>
            <a:off x="6117072" y="2798476"/>
            <a:ext cx="2847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library_times</a:t>
            </a:r>
            <a:endParaRPr lang="zh-CN" altLang="en-US" sz="2000" dirty="0">
              <a:latin typeface="+mn-lt"/>
              <a:ea typeface="+mn-ea"/>
            </a:endParaRPr>
          </a:p>
        </p:txBody>
      </p:sp>
      <p:sp>
        <p:nvSpPr>
          <p:cNvPr id="39" name="MH_SubTitle_8"/>
          <p:cNvSpPr txBox="1">
            <a:spLocks noChangeArrowheads="1"/>
          </p:cNvSpPr>
          <p:nvPr>
            <p:custDataLst>
              <p:tags r:id="rId35"/>
            </p:custDataLst>
          </p:nvPr>
        </p:nvSpPr>
        <p:spPr bwMode="auto">
          <a:xfrm>
            <a:off x="6117072" y="3265201"/>
            <a:ext cx="2847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balance_rank</a:t>
            </a:r>
            <a:endParaRPr lang="zh-CN" altLang="en-US" sz="2000" dirty="0">
              <a:latin typeface="+mn-lt"/>
              <a:ea typeface="+mn-ea"/>
            </a:endParaRPr>
          </a:p>
        </p:txBody>
      </p:sp>
      <p:sp>
        <p:nvSpPr>
          <p:cNvPr id="40" name="MH_SubTitle_9"/>
          <p:cNvSpPr txBox="1">
            <a:spLocks noChangeArrowheads="1"/>
          </p:cNvSpPr>
          <p:nvPr>
            <p:custDataLst>
              <p:tags r:id="rId36"/>
            </p:custDataLst>
          </p:nvPr>
        </p:nvSpPr>
        <p:spPr bwMode="auto">
          <a:xfrm>
            <a:off x="6117072" y="3733512"/>
            <a:ext cx="28479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en-US" altLang="zh-CN" sz="2000">
                <a:latin typeface="+mn-lt"/>
                <a:ea typeface="+mn-ea"/>
              </a:rPr>
              <a:t>time6_7costs</a:t>
            </a:r>
            <a:endParaRPr lang="zh-CN" altLang="en-US" sz="2000" dirty="0">
              <a:latin typeface="+mn-lt"/>
              <a:ea typeface="+mn-ea"/>
            </a:endParaRPr>
          </a:p>
        </p:txBody>
      </p:sp>
      <p:sp>
        <p:nvSpPr>
          <p:cNvPr id="3" name="矩形 2"/>
          <p:cNvSpPr/>
          <p:nvPr/>
        </p:nvSpPr>
        <p:spPr>
          <a:xfrm>
            <a:off x="1017599" y="5696218"/>
            <a:ext cx="2411238" cy="369332"/>
          </a:xfrm>
          <a:prstGeom prst="rect">
            <a:avLst/>
          </a:prstGeom>
        </p:spPr>
        <p:txBody>
          <a:bodyPr wrap="none">
            <a:spAutoFit/>
          </a:bodyPr>
          <a:lstStyle/>
          <a:p>
            <a:r>
              <a:rPr lang="zh-CN" altLang="en-US" i="1" dirty="0" smtClean="0"/>
              <a:t>最高</a:t>
            </a:r>
            <a:r>
              <a:rPr lang="zh-CN" altLang="en-US" i="1" dirty="0"/>
              <a:t>正确率可达</a:t>
            </a:r>
            <a:r>
              <a:rPr lang="en-US" altLang="zh-CN" i="1" dirty="0"/>
              <a:t>77.4%</a:t>
            </a:r>
          </a:p>
        </p:txBody>
      </p:sp>
    </p:spTree>
    <p:extLst>
      <p:ext uri="{BB962C8B-B14F-4D97-AF65-F5344CB8AC3E}">
        <p14:creationId xmlns:p14="http://schemas.microsoft.com/office/powerpoint/2010/main" val="655491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五边形 11"/>
          <p:cNvSpPr/>
          <p:nvPr/>
        </p:nvSpPr>
        <p:spPr>
          <a:xfrm>
            <a:off x="95250" y="0"/>
            <a:ext cx="3038475" cy="6858000"/>
          </a:xfrm>
          <a:prstGeom prst="homePlate">
            <a:avLst>
              <a:gd name="adj" fmla="val 466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 name="五边形 8"/>
          <p:cNvSpPr/>
          <p:nvPr/>
        </p:nvSpPr>
        <p:spPr>
          <a:xfrm>
            <a:off x="0" y="0"/>
            <a:ext cx="3038475" cy="6858000"/>
          </a:xfrm>
          <a:prstGeom prst="homePlate">
            <a:avLst>
              <a:gd name="adj" fmla="val 5701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任意多边形 6"/>
          <p:cNvSpPr/>
          <p:nvPr/>
        </p:nvSpPr>
        <p:spPr>
          <a:xfrm>
            <a:off x="0" y="0"/>
            <a:ext cx="2847975" cy="6858000"/>
          </a:xfrm>
          <a:custGeom>
            <a:avLst/>
            <a:gdLst>
              <a:gd name="connsiteX0" fmla="*/ 0 w 2847975"/>
              <a:gd name="connsiteY0" fmla="*/ 0 h 6858002"/>
              <a:gd name="connsiteX1" fmla="*/ 2847975 w 2847975"/>
              <a:gd name="connsiteY1" fmla="*/ 3429001 h 6858002"/>
              <a:gd name="connsiteX2" fmla="*/ 0 w 2847975"/>
              <a:gd name="connsiteY2" fmla="*/ 6858002 h 6858002"/>
            </a:gdLst>
            <a:ahLst/>
            <a:cxnLst>
              <a:cxn ang="0">
                <a:pos x="connsiteX0" y="connsiteY0"/>
              </a:cxn>
              <a:cxn ang="0">
                <a:pos x="connsiteX1" y="connsiteY1"/>
              </a:cxn>
              <a:cxn ang="0">
                <a:pos x="connsiteX2" y="connsiteY2"/>
              </a:cxn>
            </a:cxnLst>
            <a:rect l="l" t="t" r="r" b="b"/>
            <a:pathLst>
              <a:path w="2847975" h="6858002">
                <a:moveTo>
                  <a:pt x="0" y="0"/>
                </a:moveTo>
                <a:lnTo>
                  <a:pt x="2847975" y="3429001"/>
                </a:lnTo>
                <a:lnTo>
                  <a:pt x="0" y="6858002"/>
                </a:lnTo>
                <a:close/>
              </a:path>
            </a:pathLst>
          </a:custGeom>
          <a:blipFill dpi="0" rotWithShape="1">
            <a:blip r:embed="rId3"/>
            <a:srcRect/>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等腰三角形 7"/>
          <p:cNvSpPr/>
          <p:nvPr/>
        </p:nvSpPr>
        <p:spPr>
          <a:xfrm rot="5400000">
            <a:off x="-2005012" y="2005012"/>
            <a:ext cx="6858000" cy="2847975"/>
          </a:xfrm>
          <a:prstGeom prst="triangle">
            <a:avLst/>
          </a:prstGeom>
          <a:solidFill>
            <a:srgbClr val="000E2A">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222" name="文本框 9"/>
          <p:cNvSpPr txBox="1">
            <a:spLocks noChangeArrowheads="1"/>
          </p:cNvSpPr>
          <p:nvPr/>
        </p:nvSpPr>
        <p:spPr bwMode="auto">
          <a:xfrm>
            <a:off x="522288" y="2713038"/>
            <a:ext cx="1312862"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eaLnBrk="1" hangingPunct="1"/>
            <a:r>
              <a:rPr lang="zh-CN" altLang="en-US" sz="4400">
                <a:solidFill>
                  <a:schemeClr val="bg1"/>
                </a:solidFill>
                <a:latin typeface="方正正中黑_GBK" panose="02010600030101010101" pitchFamily="2" charset="-122"/>
                <a:ea typeface="方正正中黑_GBK" panose="02010600030101010101" pitchFamily="2" charset="-122"/>
              </a:rPr>
              <a:t>目录</a:t>
            </a:r>
          </a:p>
        </p:txBody>
      </p:sp>
      <p:sp>
        <p:nvSpPr>
          <p:cNvPr id="11" name="矩形 10"/>
          <p:cNvSpPr/>
          <p:nvPr/>
        </p:nvSpPr>
        <p:spPr>
          <a:xfrm>
            <a:off x="536575" y="3343275"/>
            <a:ext cx="1762125" cy="523875"/>
          </a:xfrm>
          <a:prstGeom prst="rect">
            <a:avLst/>
          </a:prstGeom>
        </p:spPr>
        <p:txBody>
          <a:bodyPr wrap="none">
            <a:spAutoFit/>
          </a:bodyPr>
          <a:lstStyle/>
          <a:p>
            <a:pPr algn="ctr" eaLnBrk="1" fontAlgn="auto" hangingPunct="1">
              <a:spcBef>
                <a:spcPts val="0"/>
              </a:spcBef>
              <a:spcAft>
                <a:spcPts val="0"/>
              </a:spcAft>
              <a:defRPr/>
            </a:pPr>
            <a:r>
              <a:rPr lang="zh-CN" altLang="en-US" sz="2800" dirty="0">
                <a:solidFill>
                  <a:schemeClr val="accent3"/>
                </a:solidFill>
                <a:latin typeface="+mn-lt"/>
                <a:ea typeface="+mn-ea"/>
              </a:rPr>
              <a:t>CONTENTS</a:t>
            </a:r>
          </a:p>
        </p:txBody>
      </p:sp>
      <p:sp>
        <p:nvSpPr>
          <p:cNvPr id="14" name="矩形 13"/>
          <p:cNvSpPr/>
          <p:nvPr/>
        </p:nvSpPr>
        <p:spPr>
          <a:xfrm>
            <a:off x="4912845" y="1436034"/>
            <a:ext cx="719138" cy="720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4000" dirty="0">
                <a:solidFill>
                  <a:schemeClr val="accent1"/>
                </a:solidFill>
                <a:latin typeface="Impact" panose="020B0806030902050204" pitchFamily="34" charset="0"/>
              </a:rPr>
              <a:t>1</a:t>
            </a:r>
            <a:endParaRPr lang="zh-CN" altLang="en-US" sz="4000" dirty="0">
              <a:solidFill>
                <a:schemeClr val="accent1"/>
              </a:solidFill>
              <a:latin typeface="Impact" panose="020B0806030902050204" pitchFamily="34" charset="0"/>
            </a:endParaRPr>
          </a:p>
        </p:txBody>
      </p:sp>
      <p:sp>
        <p:nvSpPr>
          <p:cNvPr id="9225" name="文本框 15"/>
          <p:cNvSpPr txBox="1">
            <a:spLocks noChangeArrowheads="1"/>
          </p:cNvSpPr>
          <p:nvPr/>
        </p:nvSpPr>
        <p:spPr bwMode="auto">
          <a:xfrm>
            <a:off x="6290933" y="1564622"/>
            <a:ext cx="14157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a:r>
              <a:rPr lang="zh-CN" altLang="en-US" sz="2400" b="1" dirty="0">
                <a:sym typeface="微软雅黑" panose="020B0503020204020204" pitchFamily="34" charset="-122"/>
              </a:rPr>
              <a:t>背景分析</a:t>
            </a:r>
          </a:p>
        </p:txBody>
      </p:sp>
      <p:sp>
        <p:nvSpPr>
          <p:cNvPr id="26" name="直角三角形 25"/>
          <p:cNvSpPr/>
          <p:nvPr/>
        </p:nvSpPr>
        <p:spPr>
          <a:xfrm flipH="1">
            <a:off x="10410825" y="3486150"/>
            <a:ext cx="1795463" cy="33718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7" name="直角三角形 26"/>
          <p:cNvSpPr/>
          <p:nvPr/>
        </p:nvSpPr>
        <p:spPr>
          <a:xfrm flipH="1">
            <a:off x="10982325" y="3468688"/>
            <a:ext cx="1209675" cy="338931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1" name="矩形 30"/>
          <p:cNvSpPr/>
          <p:nvPr/>
        </p:nvSpPr>
        <p:spPr>
          <a:xfrm>
            <a:off x="4912845" y="2523472"/>
            <a:ext cx="719138" cy="720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4000">
                <a:solidFill>
                  <a:schemeClr val="accent1"/>
                </a:solidFill>
                <a:latin typeface="Impact" panose="020B0806030902050204" pitchFamily="34" charset="0"/>
              </a:rPr>
              <a:t>2</a:t>
            </a:r>
            <a:endParaRPr lang="zh-CN" altLang="en-US" sz="4000">
              <a:solidFill>
                <a:schemeClr val="accent1"/>
              </a:solidFill>
              <a:latin typeface="Impact" panose="020B0806030902050204" pitchFamily="34" charset="0"/>
            </a:endParaRPr>
          </a:p>
        </p:txBody>
      </p:sp>
      <p:sp>
        <p:nvSpPr>
          <p:cNvPr id="9231" name="文本框 31"/>
          <p:cNvSpPr txBox="1">
            <a:spLocks noChangeArrowheads="1"/>
          </p:cNvSpPr>
          <p:nvPr/>
        </p:nvSpPr>
        <p:spPr bwMode="auto">
          <a:xfrm>
            <a:off x="6137044" y="2652059"/>
            <a:ext cx="17235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a:r>
              <a:rPr lang="zh-CN" altLang="en-US" sz="2400" b="1" dirty="0">
                <a:sym typeface="微软雅黑" panose="020B0503020204020204" pitchFamily="34" charset="-122"/>
              </a:rPr>
              <a:t>数据与特征</a:t>
            </a:r>
          </a:p>
        </p:txBody>
      </p:sp>
      <p:sp>
        <p:nvSpPr>
          <p:cNvPr id="34" name="矩形 33"/>
          <p:cNvSpPr/>
          <p:nvPr/>
        </p:nvSpPr>
        <p:spPr>
          <a:xfrm>
            <a:off x="4912845" y="3610909"/>
            <a:ext cx="719138" cy="720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4000">
                <a:solidFill>
                  <a:schemeClr val="accent1"/>
                </a:solidFill>
                <a:latin typeface="Impact" panose="020B0806030902050204" pitchFamily="34" charset="0"/>
              </a:rPr>
              <a:t>3</a:t>
            </a:r>
            <a:endParaRPr lang="zh-CN" altLang="en-US" sz="4000">
              <a:solidFill>
                <a:schemeClr val="accent1"/>
              </a:solidFill>
              <a:latin typeface="Impact" panose="020B0806030902050204" pitchFamily="34" charset="0"/>
            </a:endParaRPr>
          </a:p>
        </p:txBody>
      </p:sp>
      <p:sp>
        <p:nvSpPr>
          <p:cNvPr id="9233" name="文本框 34"/>
          <p:cNvSpPr txBox="1">
            <a:spLocks noChangeArrowheads="1"/>
          </p:cNvSpPr>
          <p:nvPr/>
        </p:nvSpPr>
        <p:spPr bwMode="auto">
          <a:xfrm>
            <a:off x="6136808" y="3741084"/>
            <a:ext cx="17240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eaLnBrk="1" hangingPunct="1"/>
            <a:r>
              <a:rPr lang="zh-CN" altLang="en-US" sz="2400" b="1" dirty="0">
                <a:sym typeface="微软雅黑" panose="020B0503020204020204" pitchFamily="34" charset="-122"/>
              </a:rPr>
              <a:t>算法和模型</a:t>
            </a:r>
          </a:p>
        </p:txBody>
      </p:sp>
      <p:sp>
        <p:nvSpPr>
          <p:cNvPr id="37" name="矩形 36"/>
          <p:cNvSpPr/>
          <p:nvPr/>
        </p:nvSpPr>
        <p:spPr>
          <a:xfrm>
            <a:off x="4912845" y="4698347"/>
            <a:ext cx="719138" cy="720725"/>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4000" dirty="0">
                <a:solidFill>
                  <a:schemeClr val="accent1"/>
                </a:solidFill>
                <a:latin typeface="Impact" panose="020B0806030902050204" pitchFamily="34" charset="0"/>
              </a:rPr>
              <a:t>4</a:t>
            </a:r>
            <a:endParaRPr lang="zh-CN" altLang="en-US" sz="4000" dirty="0">
              <a:solidFill>
                <a:schemeClr val="accent1"/>
              </a:solidFill>
              <a:latin typeface="Impact" panose="020B0806030902050204" pitchFamily="34" charset="0"/>
            </a:endParaRPr>
          </a:p>
        </p:txBody>
      </p:sp>
      <p:sp>
        <p:nvSpPr>
          <p:cNvPr id="9235" name="文本框 37"/>
          <p:cNvSpPr txBox="1">
            <a:spLocks noChangeArrowheads="1"/>
          </p:cNvSpPr>
          <p:nvPr/>
        </p:nvSpPr>
        <p:spPr bwMode="auto">
          <a:xfrm>
            <a:off x="6290795" y="4828522"/>
            <a:ext cx="158591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algn="ctr" eaLnBrk="1" hangingPunct="1"/>
            <a:r>
              <a:rPr lang="zh-CN" altLang="en-US" sz="2400" b="1" dirty="0">
                <a:sym typeface="微软雅黑" panose="020B0503020204020204" pitchFamily="34" charset="-122"/>
              </a:rPr>
              <a:t>未来计划</a:t>
            </a:r>
          </a:p>
        </p:txBody>
      </p:sp>
    </p:spTree>
    <p:extLst>
      <p:ext uri="{BB962C8B-B14F-4D97-AF65-F5344CB8AC3E}">
        <p14:creationId xmlns:p14="http://schemas.microsoft.com/office/powerpoint/2010/main" val="31220564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 name="直接连接符 5"/>
          <p:cNvCxnSpPr/>
          <p:nvPr>
            <p:custDataLst>
              <p:tags r:id="rId2"/>
            </p:custDataLst>
          </p:nvPr>
        </p:nvCxnSpPr>
        <p:spPr>
          <a:xfrm>
            <a:off x="3395664" y="22494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3"/>
            </p:custDataLst>
          </p:nvPr>
        </p:nvCxnSpPr>
        <p:spPr>
          <a:xfrm>
            <a:off x="3395664" y="41798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4"/>
            </p:custDataLst>
          </p:nvPr>
        </p:nvSpPr>
        <p:spPr>
          <a:xfrm>
            <a:off x="3395663" y="2484439"/>
            <a:ext cx="1814512" cy="1462087"/>
          </a:xfrm>
          <a:prstGeom prst="rect">
            <a:avLst/>
          </a:prstGeom>
          <a:noFill/>
        </p:spPr>
        <p:txBody>
          <a:bodyPr lIns="0" tIns="0" rIns="0" bIns="0" anchor="ctr"/>
          <a:lstStyle/>
          <a:p>
            <a:pPr algn="ctr">
              <a:defRPr/>
            </a:pPr>
            <a:r>
              <a:rPr lang="en-US" altLang="zh-CN" sz="11500" spc="-500" dirty="0">
                <a:solidFill>
                  <a:schemeClr val="accent1"/>
                </a:solidFill>
                <a:latin typeface="Arial" panose="020B0604020202020204" pitchFamily="34" charset="0"/>
                <a:ea typeface="微软雅黑" panose="020B0503020204020204" pitchFamily="34" charset="-122"/>
              </a:rPr>
              <a:t>03</a:t>
            </a:r>
            <a:endParaRPr lang="zh-CN" altLang="en-US" sz="11500" spc="-500" dirty="0">
              <a:solidFill>
                <a:schemeClr val="accent1"/>
              </a:solidFill>
              <a:latin typeface="Arial" panose="020B0604020202020204" pitchFamily="34" charset="0"/>
              <a:ea typeface="微软雅黑" panose="020B0503020204020204" pitchFamily="34" charset="-122"/>
            </a:endParaRPr>
          </a:p>
        </p:txBody>
      </p:sp>
      <p:sp>
        <p:nvSpPr>
          <p:cNvPr id="2053" name="文本框 8"/>
          <p:cNvSpPr txBox="1">
            <a:spLocks noChangeArrowheads="1"/>
          </p:cNvSpPr>
          <p:nvPr>
            <p:custDataLst>
              <p:tags r:id="rId5"/>
            </p:custDataLst>
          </p:nvPr>
        </p:nvSpPr>
        <p:spPr bwMode="auto">
          <a:xfrm>
            <a:off x="5414964" y="2249488"/>
            <a:ext cx="3438525"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10000"/>
              </a:lnSpc>
              <a:defRPr/>
            </a:pPr>
            <a:r>
              <a:rPr lang="zh-CN" altLang="en-US" sz="3600" dirty="0"/>
              <a:t>算法与模型</a:t>
            </a:r>
            <a:endParaRPr lang="en-US" altLang="zh-CN" sz="3600" dirty="0"/>
          </a:p>
        </p:txBody>
      </p:sp>
    </p:spTree>
    <p:custDataLst>
      <p:tags r:id="rId1"/>
    </p:custDataLst>
    <p:extLst>
      <p:ext uri="{BB962C8B-B14F-4D97-AF65-F5344CB8AC3E}">
        <p14:creationId xmlns:p14="http://schemas.microsoft.com/office/powerpoint/2010/main" val="3041130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4987925" y="1300163"/>
            <a:ext cx="2247900" cy="1751012"/>
          </a:xfrm>
          <a:custGeom>
            <a:avLst/>
            <a:gdLst>
              <a:gd name="connsiteX0" fmla="*/ 1624005 w 2361549"/>
              <a:gd name="connsiteY0" fmla="*/ 766431 h 1838120"/>
              <a:gd name="connsiteX1" fmla="*/ 1624001 w 2361549"/>
              <a:gd name="connsiteY1" fmla="*/ 766438 h 1838120"/>
              <a:gd name="connsiteX2" fmla="*/ 1623999 w 2361549"/>
              <a:gd name="connsiteY2" fmla="*/ 766446 h 1838120"/>
              <a:gd name="connsiteX3" fmla="*/ 1624002 w 2361549"/>
              <a:gd name="connsiteY3" fmla="*/ 766439 h 1838120"/>
              <a:gd name="connsiteX4" fmla="*/ 1137560 w 2361549"/>
              <a:gd name="connsiteY4" fmla="*/ 0 h 1838120"/>
              <a:gd name="connsiteX5" fmla="*/ 1518424 w 2361549"/>
              <a:gd name="connsiteY5" fmla="*/ 157760 h 1838120"/>
              <a:gd name="connsiteX6" fmla="*/ 1581960 w 2361549"/>
              <a:gd name="connsiteY6" fmla="*/ 234766 h 1838120"/>
              <a:gd name="connsiteX7" fmla="*/ 1593877 w 2361549"/>
              <a:gd name="connsiteY7" fmla="*/ 255314 h 1838120"/>
              <a:gd name="connsiteX8" fmla="*/ 1633856 w 2361549"/>
              <a:gd name="connsiteY8" fmla="*/ 328968 h 1838120"/>
              <a:gd name="connsiteX9" fmla="*/ 1665242 w 2361549"/>
              <a:gd name="connsiteY9" fmla="*/ 430072 h 1838120"/>
              <a:gd name="connsiteX10" fmla="*/ 1667508 w 2361549"/>
              <a:gd name="connsiteY10" fmla="*/ 452553 h 1838120"/>
              <a:gd name="connsiteX11" fmla="*/ 1667509 w 2361549"/>
              <a:gd name="connsiteY11" fmla="*/ 452556 h 1838120"/>
              <a:gd name="connsiteX12" fmla="*/ 1665243 w 2361549"/>
              <a:gd name="connsiteY12" fmla="*/ 430073 h 1838120"/>
              <a:gd name="connsiteX13" fmla="*/ 1633857 w 2361549"/>
              <a:gd name="connsiteY13" fmla="*/ 328969 h 1838120"/>
              <a:gd name="connsiteX14" fmla="*/ 1593878 w 2361549"/>
              <a:gd name="connsiteY14" fmla="*/ 255315 h 1838120"/>
              <a:gd name="connsiteX15" fmla="*/ 2120323 w 2361549"/>
              <a:gd name="connsiteY15" fmla="*/ 1162978 h 1838120"/>
              <a:gd name="connsiteX16" fmla="*/ 2361549 w 2361549"/>
              <a:gd name="connsiteY16" fmla="*/ 1023706 h 1838120"/>
              <a:gd name="connsiteX17" fmla="*/ 2275740 w 2361549"/>
              <a:gd name="connsiteY17" fmla="*/ 1838120 h 1838120"/>
              <a:gd name="connsiteX18" fmla="*/ 1527533 w 2361549"/>
              <a:gd name="connsiteY18" fmla="*/ 1505225 h 1838120"/>
              <a:gd name="connsiteX19" fmla="*/ 1785783 w 2361549"/>
              <a:gd name="connsiteY19" fmla="*/ 1356124 h 1838120"/>
              <a:gd name="connsiteX20" fmla="*/ 1470447 w 2361549"/>
              <a:gd name="connsiteY20" fmla="*/ 812442 h 1838120"/>
              <a:gd name="connsiteX21" fmla="*/ 1463380 w 2361549"/>
              <a:gd name="connsiteY21" fmla="*/ 799420 h 1838120"/>
              <a:gd name="connsiteX22" fmla="*/ 1461749 w 2361549"/>
              <a:gd name="connsiteY22" fmla="*/ 797443 h 1838120"/>
              <a:gd name="connsiteX23" fmla="*/ 1470447 w 2361549"/>
              <a:gd name="connsiteY23" fmla="*/ 812442 h 1838120"/>
              <a:gd name="connsiteX24" fmla="*/ 1499630 w 2361549"/>
              <a:gd name="connsiteY24" fmla="*/ 866204 h 1838120"/>
              <a:gd name="connsiteX25" fmla="*/ 1522539 w 2361549"/>
              <a:gd name="connsiteY25" fmla="*/ 940004 h 1838120"/>
              <a:gd name="connsiteX26" fmla="*/ 1523890 w 2361549"/>
              <a:gd name="connsiteY26" fmla="*/ 953408 h 1838120"/>
              <a:gd name="connsiteX27" fmla="*/ 1522538 w 2361549"/>
              <a:gd name="connsiteY27" fmla="*/ 940003 h 1838120"/>
              <a:gd name="connsiteX28" fmla="*/ 1499629 w 2361549"/>
              <a:gd name="connsiteY28" fmla="*/ 866204 h 1838120"/>
              <a:gd name="connsiteX29" fmla="*/ 1470446 w 2361549"/>
              <a:gd name="connsiteY29" fmla="*/ 812441 h 1838120"/>
              <a:gd name="connsiteX30" fmla="*/ 1461748 w 2361549"/>
              <a:gd name="connsiteY30" fmla="*/ 797442 h 1838120"/>
              <a:gd name="connsiteX31" fmla="*/ 1415371 w 2361549"/>
              <a:gd name="connsiteY31" fmla="*/ 741233 h 1838120"/>
              <a:gd name="connsiteX32" fmla="*/ 1137364 w 2361549"/>
              <a:gd name="connsiteY32" fmla="*/ 626078 h 1838120"/>
              <a:gd name="connsiteX33" fmla="*/ 859358 w 2361549"/>
              <a:gd name="connsiteY33" fmla="*/ 741233 h 1838120"/>
              <a:gd name="connsiteX34" fmla="*/ 812981 w 2361549"/>
              <a:gd name="connsiteY34" fmla="*/ 797442 h 1838120"/>
              <a:gd name="connsiteX35" fmla="*/ 812978 w 2361549"/>
              <a:gd name="connsiteY35" fmla="*/ 797449 h 1838120"/>
              <a:gd name="connsiteX36" fmla="*/ 811350 w 2361549"/>
              <a:gd name="connsiteY36" fmla="*/ 799420 h 1838120"/>
              <a:gd name="connsiteX37" fmla="*/ 804303 w 2361549"/>
              <a:gd name="connsiteY37" fmla="*/ 812405 h 1838120"/>
              <a:gd name="connsiteX38" fmla="*/ 804281 w 2361549"/>
              <a:gd name="connsiteY38" fmla="*/ 812441 h 1838120"/>
              <a:gd name="connsiteX39" fmla="*/ 804261 w 2361549"/>
              <a:gd name="connsiteY39" fmla="*/ 812478 h 1838120"/>
              <a:gd name="connsiteX40" fmla="*/ 334247 w 2361549"/>
              <a:gd name="connsiteY40" fmla="*/ 1622849 h 1838120"/>
              <a:gd name="connsiteX41" fmla="*/ 0 w 2361549"/>
              <a:gd name="connsiteY41" fmla="*/ 1429872 h 1838120"/>
              <a:gd name="connsiteX42" fmla="*/ 681214 w 2361549"/>
              <a:gd name="connsiteY42" fmla="*/ 255365 h 1838120"/>
              <a:gd name="connsiteX43" fmla="*/ 681242 w 2361549"/>
              <a:gd name="connsiteY43" fmla="*/ 255314 h 1838120"/>
              <a:gd name="connsiteX44" fmla="*/ 681271 w 2361549"/>
              <a:gd name="connsiteY44" fmla="*/ 255264 h 1838120"/>
              <a:gd name="connsiteX45" fmla="*/ 690926 w 2361549"/>
              <a:gd name="connsiteY45" fmla="*/ 237476 h 1838120"/>
              <a:gd name="connsiteX46" fmla="*/ 693155 w 2361549"/>
              <a:gd name="connsiteY46" fmla="*/ 234775 h 1838120"/>
              <a:gd name="connsiteX47" fmla="*/ 693160 w 2361549"/>
              <a:gd name="connsiteY47" fmla="*/ 234766 h 1838120"/>
              <a:gd name="connsiteX48" fmla="*/ 756696 w 2361549"/>
              <a:gd name="connsiteY48" fmla="*/ 157760 h 1838120"/>
              <a:gd name="connsiteX49" fmla="*/ 1137560 w 2361549"/>
              <a:gd name="connsiteY49" fmla="*/ 0 h 1838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361549" h="1838120">
                <a:moveTo>
                  <a:pt x="1624005" y="766431"/>
                </a:moveTo>
                <a:lnTo>
                  <a:pt x="1624001" y="766438"/>
                </a:lnTo>
                <a:lnTo>
                  <a:pt x="1623999" y="766446"/>
                </a:lnTo>
                <a:lnTo>
                  <a:pt x="1624002" y="766439"/>
                </a:lnTo>
                <a:close/>
                <a:moveTo>
                  <a:pt x="1137560" y="0"/>
                </a:moveTo>
                <a:cubicBezTo>
                  <a:pt x="1286297" y="0"/>
                  <a:pt x="1420952" y="60288"/>
                  <a:pt x="1518424" y="157760"/>
                </a:cubicBezTo>
                <a:lnTo>
                  <a:pt x="1581960" y="234766"/>
                </a:lnTo>
                <a:lnTo>
                  <a:pt x="1593877" y="255314"/>
                </a:lnTo>
                <a:lnTo>
                  <a:pt x="1633856" y="328968"/>
                </a:lnTo>
                <a:cubicBezTo>
                  <a:pt x="1647485" y="361188"/>
                  <a:pt x="1658067" y="395010"/>
                  <a:pt x="1665242" y="430072"/>
                </a:cubicBezTo>
                <a:lnTo>
                  <a:pt x="1667508" y="452553"/>
                </a:lnTo>
                <a:lnTo>
                  <a:pt x="1667509" y="452556"/>
                </a:lnTo>
                <a:lnTo>
                  <a:pt x="1665243" y="430073"/>
                </a:lnTo>
                <a:cubicBezTo>
                  <a:pt x="1658068" y="395011"/>
                  <a:pt x="1647486" y="361189"/>
                  <a:pt x="1633857" y="328969"/>
                </a:cubicBezTo>
                <a:lnTo>
                  <a:pt x="1593878" y="255315"/>
                </a:lnTo>
                <a:lnTo>
                  <a:pt x="2120323" y="1162978"/>
                </a:lnTo>
                <a:lnTo>
                  <a:pt x="2361549" y="1023706"/>
                </a:lnTo>
                <a:lnTo>
                  <a:pt x="2275740" y="1838120"/>
                </a:lnTo>
                <a:lnTo>
                  <a:pt x="1527533" y="1505225"/>
                </a:lnTo>
                <a:lnTo>
                  <a:pt x="1785783" y="1356124"/>
                </a:lnTo>
                <a:lnTo>
                  <a:pt x="1470447" y="812442"/>
                </a:lnTo>
                <a:lnTo>
                  <a:pt x="1463380" y="799420"/>
                </a:lnTo>
                <a:lnTo>
                  <a:pt x="1461749" y="797443"/>
                </a:lnTo>
                <a:lnTo>
                  <a:pt x="1470447" y="812442"/>
                </a:lnTo>
                <a:lnTo>
                  <a:pt x="1499630" y="866204"/>
                </a:lnTo>
                <a:cubicBezTo>
                  <a:pt x="1509578" y="889723"/>
                  <a:pt x="1517302" y="914411"/>
                  <a:pt x="1522539" y="940004"/>
                </a:cubicBezTo>
                <a:lnTo>
                  <a:pt x="1523890" y="953408"/>
                </a:lnTo>
                <a:lnTo>
                  <a:pt x="1522538" y="940003"/>
                </a:lnTo>
                <a:cubicBezTo>
                  <a:pt x="1517301" y="914410"/>
                  <a:pt x="1509577" y="889722"/>
                  <a:pt x="1499629" y="866204"/>
                </a:cubicBezTo>
                <a:lnTo>
                  <a:pt x="1470446" y="812441"/>
                </a:lnTo>
                <a:lnTo>
                  <a:pt x="1461748" y="797442"/>
                </a:lnTo>
                <a:lnTo>
                  <a:pt x="1415371" y="741233"/>
                </a:lnTo>
                <a:cubicBezTo>
                  <a:pt x="1344223" y="670084"/>
                  <a:pt x="1245933" y="626078"/>
                  <a:pt x="1137364" y="626078"/>
                </a:cubicBezTo>
                <a:cubicBezTo>
                  <a:pt x="1028796" y="626078"/>
                  <a:pt x="930506" y="670084"/>
                  <a:pt x="859358" y="741233"/>
                </a:cubicBezTo>
                <a:lnTo>
                  <a:pt x="812981" y="797442"/>
                </a:lnTo>
                <a:lnTo>
                  <a:pt x="812978" y="797449"/>
                </a:lnTo>
                <a:lnTo>
                  <a:pt x="811350" y="799420"/>
                </a:lnTo>
                <a:lnTo>
                  <a:pt x="804303" y="812405"/>
                </a:lnTo>
                <a:lnTo>
                  <a:pt x="804281" y="812441"/>
                </a:lnTo>
                <a:lnTo>
                  <a:pt x="804261" y="812478"/>
                </a:lnTo>
                <a:lnTo>
                  <a:pt x="334247" y="1622849"/>
                </a:lnTo>
                <a:lnTo>
                  <a:pt x="0" y="1429872"/>
                </a:lnTo>
                <a:lnTo>
                  <a:pt x="681214" y="255365"/>
                </a:lnTo>
                <a:lnTo>
                  <a:pt x="681242" y="255314"/>
                </a:lnTo>
                <a:lnTo>
                  <a:pt x="681271" y="255264"/>
                </a:lnTo>
                <a:lnTo>
                  <a:pt x="690926" y="237476"/>
                </a:lnTo>
                <a:lnTo>
                  <a:pt x="693155" y="234775"/>
                </a:lnTo>
                <a:lnTo>
                  <a:pt x="693160" y="234766"/>
                </a:lnTo>
                <a:lnTo>
                  <a:pt x="756696" y="157760"/>
                </a:lnTo>
                <a:cubicBezTo>
                  <a:pt x="854167" y="60288"/>
                  <a:pt x="988823" y="0"/>
                  <a:pt x="113756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任意多边形 5"/>
          <p:cNvSpPr/>
          <p:nvPr/>
        </p:nvSpPr>
        <p:spPr>
          <a:xfrm rot="16200000">
            <a:off x="5959475" y="3059113"/>
            <a:ext cx="2124075" cy="2092325"/>
          </a:xfrm>
          <a:custGeom>
            <a:avLst/>
            <a:gdLst>
              <a:gd name="connsiteX0" fmla="*/ 1339163 w 2230917"/>
              <a:gd name="connsiteY0" fmla="*/ 1847926 h 2197447"/>
              <a:gd name="connsiteX1" fmla="*/ 1335661 w 2230917"/>
              <a:gd name="connsiteY1" fmla="*/ 1854376 h 2197447"/>
              <a:gd name="connsiteX2" fmla="*/ 1334374 w 2230917"/>
              <a:gd name="connsiteY2" fmla="*/ 1858524 h 2197447"/>
              <a:gd name="connsiteX3" fmla="*/ 1329032 w 2230917"/>
              <a:gd name="connsiteY3" fmla="*/ 1870349 h 2197447"/>
              <a:gd name="connsiteX4" fmla="*/ 1332275 w 2230917"/>
              <a:gd name="connsiteY4" fmla="*/ 1865287 h 2197447"/>
              <a:gd name="connsiteX5" fmla="*/ 1334374 w 2230917"/>
              <a:gd name="connsiteY5" fmla="*/ 1858524 h 2197447"/>
              <a:gd name="connsiteX6" fmla="*/ 2230917 w 2230917"/>
              <a:gd name="connsiteY6" fmla="*/ 1469921 h 2197447"/>
              <a:gd name="connsiteX7" fmla="*/ 1138447 w 2230917"/>
              <a:gd name="connsiteY7" fmla="*/ 2103553 h 2197447"/>
              <a:gd name="connsiteX8" fmla="*/ 1215852 w 2230917"/>
              <a:gd name="connsiteY8" fmla="*/ 2039689 h 2197447"/>
              <a:gd name="connsiteX9" fmla="*/ 1215873 w 2230917"/>
              <a:gd name="connsiteY9" fmla="*/ 2039664 h 2197447"/>
              <a:gd name="connsiteX10" fmla="*/ 1253793 w 2230917"/>
              <a:gd name="connsiteY10" fmla="*/ 1995883 h 2197447"/>
              <a:gd name="connsiteX11" fmla="*/ 1250345 w 2230917"/>
              <a:gd name="connsiteY11" fmla="*/ 1997883 h 2197447"/>
              <a:gd name="connsiteX12" fmla="*/ 1215873 w 2230917"/>
              <a:gd name="connsiteY12" fmla="*/ 2039664 h 2197447"/>
              <a:gd name="connsiteX13" fmla="*/ 1215852 w 2230917"/>
              <a:gd name="connsiteY13" fmla="*/ 2039687 h 2197447"/>
              <a:gd name="connsiteX14" fmla="*/ 1138447 w 2230917"/>
              <a:gd name="connsiteY14" fmla="*/ 2103552 h 2197447"/>
              <a:gd name="connsiteX15" fmla="*/ 1120918 w 2230917"/>
              <a:gd name="connsiteY15" fmla="*/ 2113719 h 2197447"/>
              <a:gd name="connsiteX16" fmla="*/ 1044644 w 2230917"/>
              <a:gd name="connsiteY16" fmla="*/ 2155119 h 2197447"/>
              <a:gd name="connsiteX17" fmla="*/ 834988 w 2230917"/>
              <a:gd name="connsiteY17" fmla="*/ 2197447 h 2197447"/>
              <a:gd name="connsiteX18" fmla="*/ 307306 w 2230917"/>
              <a:gd name="connsiteY18" fmla="*/ 1767374 h 2197447"/>
              <a:gd name="connsiteX19" fmla="*/ 296365 w 2230917"/>
              <a:gd name="connsiteY19" fmla="*/ 1658835 h 2197447"/>
              <a:gd name="connsiteX20" fmla="*/ 296365 w 2230917"/>
              <a:gd name="connsiteY20" fmla="*/ 1658812 h 2197447"/>
              <a:gd name="connsiteX21" fmla="*/ 296365 w 2230917"/>
              <a:gd name="connsiteY21" fmla="*/ 1658811 h 2197447"/>
              <a:gd name="connsiteX22" fmla="*/ 296365 w 2230917"/>
              <a:gd name="connsiteY22" fmla="*/ 662399 h 2197447"/>
              <a:gd name="connsiteX23" fmla="*/ 0 w 2230917"/>
              <a:gd name="connsiteY23" fmla="*/ 662399 h 2197447"/>
              <a:gd name="connsiteX24" fmla="*/ 481520 w 2230917"/>
              <a:gd name="connsiteY24" fmla="*/ 0 h 2197447"/>
              <a:gd name="connsiteX25" fmla="*/ 963039 w 2230917"/>
              <a:gd name="connsiteY25" fmla="*/ 662399 h 2197447"/>
              <a:gd name="connsiteX26" fmla="*/ 687125 w 2230917"/>
              <a:gd name="connsiteY26" fmla="*/ 662399 h 2197447"/>
              <a:gd name="connsiteX27" fmla="*/ 687125 w 2230917"/>
              <a:gd name="connsiteY27" fmla="*/ 1237616 h 2197447"/>
              <a:gd name="connsiteX28" fmla="*/ 687125 w 2230917"/>
              <a:gd name="connsiteY28" fmla="*/ 1237617 h 2197447"/>
              <a:gd name="connsiteX29" fmla="*/ 687125 w 2230917"/>
              <a:gd name="connsiteY29" fmla="*/ 1237634 h 2197447"/>
              <a:gd name="connsiteX30" fmla="*/ 695111 w 2230917"/>
              <a:gd name="connsiteY30" fmla="*/ 1316860 h 2197447"/>
              <a:gd name="connsiteX31" fmla="*/ 1080285 w 2230917"/>
              <a:gd name="connsiteY31" fmla="*/ 1630786 h 2197447"/>
              <a:gd name="connsiteX32" fmla="*/ 1233320 w 2230917"/>
              <a:gd name="connsiteY32" fmla="*/ 1599889 h 2197447"/>
              <a:gd name="connsiteX33" fmla="*/ 1288995 w 2230917"/>
              <a:gd name="connsiteY33" fmla="*/ 1569670 h 2197447"/>
              <a:gd name="connsiteX34" fmla="*/ 1301791 w 2230917"/>
              <a:gd name="connsiteY34" fmla="*/ 1562249 h 2197447"/>
              <a:gd name="connsiteX35" fmla="*/ 1288995 w 2230917"/>
              <a:gd name="connsiteY35" fmla="*/ 1569671 h 2197447"/>
              <a:gd name="connsiteX36" fmla="*/ 1300105 w 2230917"/>
              <a:gd name="connsiteY36" fmla="*/ 1563641 h 2197447"/>
              <a:gd name="connsiteX37" fmla="*/ 1301791 w 2230917"/>
              <a:gd name="connsiteY37" fmla="*/ 1562249 h 2197447"/>
              <a:gd name="connsiteX38" fmla="*/ 2037770 w 2230917"/>
              <a:gd name="connsiteY38" fmla="*/ 1135381 h 219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230917" h="2197447">
                <a:moveTo>
                  <a:pt x="1339163" y="1847926"/>
                </a:moveTo>
                <a:lnTo>
                  <a:pt x="1335661" y="1854376"/>
                </a:lnTo>
                <a:lnTo>
                  <a:pt x="1334374" y="1858524"/>
                </a:lnTo>
                <a:lnTo>
                  <a:pt x="1329032" y="1870349"/>
                </a:lnTo>
                <a:lnTo>
                  <a:pt x="1332275" y="1865287"/>
                </a:lnTo>
                <a:lnTo>
                  <a:pt x="1334374" y="1858524"/>
                </a:lnTo>
                <a:close/>
                <a:moveTo>
                  <a:pt x="2230917" y="1469921"/>
                </a:moveTo>
                <a:lnTo>
                  <a:pt x="1138447" y="2103553"/>
                </a:lnTo>
                <a:lnTo>
                  <a:pt x="1215852" y="2039689"/>
                </a:lnTo>
                <a:lnTo>
                  <a:pt x="1215873" y="2039664"/>
                </a:lnTo>
                <a:lnTo>
                  <a:pt x="1253793" y="1995883"/>
                </a:lnTo>
                <a:lnTo>
                  <a:pt x="1250345" y="1997883"/>
                </a:lnTo>
                <a:lnTo>
                  <a:pt x="1215873" y="2039664"/>
                </a:lnTo>
                <a:lnTo>
                  <a:pt x="1215852" y="2039687"/>
                </a:lnTo>
                <a:lnTo>
                  <a:pt x="1138447" y="2103552"/>
                </a:lnTo>
                <a:lnTo>
                  <a:pt x="1120918" y="2113719"/>
                </a:lnTo>
                <a:lnTo>
                  <a:pt x="1044644" y="2155119"/>
                </a:lnTo>
                <a:cubicBezTo>
                  <a:pt x="980204" y="2182375"/>
                  <a:pt x="909356" y="2197447"/>
                  <a:pt x="834988" y="2197447"/>
                </a:cubicBezTo>
                <a:cubicBezTo>
                  <a:pt x="574698" y="2197447"/>
                  <a:pt x="357531" y="2012817"/>
                  <a:pt x="307306" y="1767374"/>
                </a:cubicBezTo>
                <a:lnTo>
                  <a:pt x="296365" y="1658835"/>
                </a:lnTo>
                <a:lnTo>
                  <a:pt x="296365" y="1658812"/>
                </a:lnTo>
                <a:lnTo>
                  <a:pt x="296365" y="1658811"/>
                </a:lnTo>
                <a:lnTo>
                  <a:pt x="296365" y="662399"/>
                </a:lnTo>
                <a:lnTo>
                  <a:pt x="0" y="662399"/>
                </a:lnTo>
                <a:lnTo>
                  <a:pt x="481520" y="0"/>
                </a:lnTo>
                <a:lnTo>
                  <a:pt x="963039" y="662399"/>
                </a:lnTo>
                <a:lnTo>
                  <a:pt x="687125" y="662399"/>
                </a:lnTo>
                <a:lnTo>
                  <a:pt x="687125" y="1237616"/>
                </a:lnTo>
                <a:lnTo>
                  <a:pt x="687125" y="1237617"/>
                </a:lnTo>
                <a:lnTo>
                  <a:pt x="687125" y="1237634"/>
                </a:lnTo>
                <a:lnTo>
                  <a:pt x="695111" y="1316860"/>
                </a:lnTo>
                <a:cubicBezTo>
                  <a:pt x="731772" y="1496018"/>
                  <a:pt x="890290" y="1630786"/>
                  <a:pt x="1080285" y="1630786"/>
                </a:cubicBezTo>
                <a:cubicBezTo>
                  <a:pt x="1134569" y="1630786"/>
                  <a:pt x="1186283" y="1619785"/>
                  <a:pt x="1233320" y="1599889"/>
                </a:cubicBezTo>
                <a:lnTo>
                  <a:pt x="1288995" y="1569670"/>
                </a:lnTo>
                <a:lnTo>
                  <a:pt x="1301791" y="1562249"/>
                </a:lnTo>
                <a:lnTo>
                  <a:pt x="1288995" y="1569671"/>
                </a:lnTo>
                <a:lnTo>
                  <a:pt x="1300105" y="1563641"/>
                </a:lnTo>
                <a:lnTo>
                  <a:pt x="1301791" y="1562249"/>
                </a:lnTo>
                <a:lnTo>
                  <a:pt x="2037770" y="1135381"/>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7" name="任意多边形 6"/>
          <p:cNvSpPr/>
          <p:nvPr/>
        </p:nvSpPr>
        <p:spPr>
          <a:xfrm rot="12600000" flipV="1">
            <a:off x="4038600" y="3025775"/>
            <a:ext cx="2120900" cy="2074863"/>
          </a:xfrm>
          <a:custGeom>
            <a:avLst/>
            <a:gdLst>
              <a:gd name="connsiteX0" fmla="*/ 880657 w 2228267"/>
              <a:gd name="connsiteY0" fmla="*/ 1636610 h 2180283"/>
              <a:gd name="connsiteX1" fmla="*/ 880658 w 2228267"/>
              <a:gd name="connsiteY1" fmla="*/ 1636616 h 2180283"/>
              <a:gd name="connsiteX2" fmla="*/ 880657 w 2228267"/>
              <a:gd name="connsiteY2" fmla="*/ 1636621 h 2180283"/>
              <a:gd name="connsiteX3" fmla="*/ 880657 w 2228267"/>
              <a:gd name="connsiteY3" fmla="*/ 1636615 h 2180283"/>
              <a:gd name="connsiteX4" fmla="*/ 1746748 w 2228267"/>
              <a:gd name="connsiteY4" fmla="*/ 0 h 2180283"/>
              <a:gd name="connsiteX5" fmla="*/ 1265228 w 2228267"/>
              <a:gd name="connsiteY5" fmla="*/ 662399 h 2180283"/>
              <a:gd name="connsiteX6" fmla="*/ 1566866 w 2228267"/>
              <a:gd name="connsiteY6" fmla="*/ 662399 h 2180283"/>
              <a:gd name="connsiteX7" fmla="*/ 1567900 w 2228267"/>
              <a:gd name="connsiteY7" fmla="*/ 1183481 h 2180283"/>
              <a:gd name="connsiteX8" fmla="*/ 1567901 w 2228267"/>
              <a:gd name="connsiteY8" fmla="*/ 1183486 h 2180283"/>
              <a:gd name="connsiteX9" fmla="*/ 1567902 w 2228267"/>
              <a:gd name="connsiteY9" fmla="*/ 1183491 h 2180283"/>
              <a:gd name="connsiteX10" fmla="*/ 1569191 w 2228267"/>
              <a:gd name="connsiteY10" fmla="*/ 1191173 h 2180283"/>
              <a:gd name="connsiteX11" fmla="*/ 1568006 w 2228267"/>
              <a:gd name="connsiteY11" fmla="*/ 1236190 h 2180283"/>
              <a:gd name="connsiteX12" fmla="*/ 1568007 w 2228267"/>
              <a:gd name="connsiteY12" fmla="*/ 1236217 h 2180283"/>
              <a:gd name="connsiteX13" fmla="*/ 1567192 w 2228267"/>
              <a:gd name="connsiteY13" fmla="*/ 1267136 h 2180283"/>
              <a:gd name="connsiteX14" fmla="*/ 1517432 w 2228267"/>
              <a:gd name="connsiteY14" fmla="*/ 1415117 h 2180283"/>
              <a:gd name="connsiteX15" fmla="*/ 1052977 w 2228267"/>
              <a:gd name="connsiteY15" fmla="*/ 1591724 h 2180283"/>
              <a:gd name="connsiteX16" fmla="*/ 980372 w 2228267"/>
              <a:gd name="connsiteY16" fmla="*/ 1559027 h 2180283"/>
              <a:gd name="connsiteX17" fmla="*/ 980357 w 2228267"/>
              <a:gd name="connsiteY17" fmla="*/ 1559018 h 2180283"/>
              <a:gd name="connsiteX18" fmla="*/ 915738 w 2228267"/>
              <a:gd name="connsiteY18" fmla="*/ 1512489 h 2180283"/>
              <a:gd name="connsiteX19" fmla="*/ 869152 w 2228267"/>
              <a:gd name="connsiteY19" fmla="*/ 1463325 h 2180283"/>
              <a:gd name="connsiteX20" fmla="*/ 853324 w 2228267"/>
              <a:gd name="connsiteY20" fmla="*/ 1439496 h 2180283"/>
              <a:gd name="connsiteX21" fmla="*/ 853323 w 2228267"/>
              <a:gd name="connsiteY21" fmla="*/ 1439495 h 2180283"/>
              <a:gd name="connsiteX22" fmla="*/ 869151 w 2228267"/>
              <a:gd name="connsiteY22" fmla="*/ 1463325 h 2180283"/>
              <a:gd name="connsiteX23" fmla="*/ 915737 w 2228267"/>
              <a:gd name="connsiteY23" fmla="*/ 1512489 h 2180283"/>
              <a:gd name="connsiteX24" fmla="*/ 980356 w 2228267"/>
              <a:gd name="connsiteY24" fmla="*/ 1559018 h 2180283"/>
              <a:gd name="connsiteX25" fmla="*/ 195380 w 2228267"/>
              <a:gd name="connsiteY25" fmla="*/ 1105812 h 2180283"/>
              <a:gd name="connsiteX26" fmla="*/ 0 w 2228267"/>
              <a:gd name="connsiteY26" fmla="*/ 1444220 h 2180283"/>
              <a:gd name="connsiteX27" fmla="*/ 1149741 w 2228267"/>
              <a:gd name="connsiteY27" fmla="*/ 2108023 h 2180283"/>
              <a:gd name="connsiteX28" fmla="*/ 1061215 w 2228267"/>
              <a:gd name="connsiteY28" fmla="*/ 2044279 h 2180283"/>
              <a:gd name="connsiteX29" fmla="*/ 997392 w 2228267"/>
              <a:gd name="connsiteY29" fmla="*/ 1976926 h 2180283"/>
              <a:gd name="connsiteX30" fmla="*/ 975708 w 2228267"/>
              <a:gd name="connsiteY30" fmla="*/ 1944280 h 2180283"/>
              <a:gd name="connsiteX31" fmla="*/ 975709 w 2228267"/>
              <a:gd name="connsiteY31" fmla="*/ 1944281 h 2180283"/>
              <a:gd name="connsiteX32" fmla="*/ 997393 w 2228267"/>
              <a:gd name="connsiteY32" fmla="*/ 1976926 h 2180283"/>
              <a:gd name="connsiteX33" fmla="*/ 1061216 w 2228267"/>
              <a:gd name="connsiteY33" fmla="*/ 2044280 h 2180283"/>
              <a:gd name="connsiteX34" fmla="*/ 1149743 w 2228267"/>
              <a:gd name="connsiteY34" fmla="*/ 2108024 h 2180283"/>
              <a:gd name="connsiteX35" fmla="*/ 1149764 w 2228267"/>
              <a:gd name="connsiteY35" fmla="*/ 2108036 h 2180283"/>
              <a:gd name="connsiteX36" fmla="*/ 1249232 w 2228267"/>
              <a:gd name="connsiteY36" fmla="*/ 2152831 h 2180283"/>
              <a:gd name="connsiteX37" fmla="*/ 1885527 w 2228267"/>
              <a:gd name="connsiteY37" fmla="*/ 1910881 h 2180283"/>
              <a:gd name="connsiteX38" fmla="*/ 1953698 w 2228267"/>
              <a:gd name="connsiteY38" fmla="*/ 1708150 h 2180283"/>
              <a:gd name="connsiteX39" fmla="*/ 1954814 w 2228267"/>
              <a:gd name="connsiteY39" fmla="*/ 1665792 h 2180283"/>
              <a:gd name="connsiteX40" fmla="*/ 1954813 w 2228267"/>
              <a:gd name="connsiteY40" fmla="*/ 1665755 h 2180283"/>
              <a:gd name="connsiteX41" fmla="*/ 1956436 w 2228267"/>
              <a:gd name="connsiteY41" fmla="*/ 1604083 h 2180283"/>
              <a:gd name="connsiteX42" fmla="*/ 1954670 w 2228267"/>
              <a:gd name="connsiteY42" fmla="*/ 1593557 h 2180283"/>
              <a:gd name="connsiteX43" fmla="*/ 1954669 w 2228267"/>
              <a:gd name="connsiteY43" fmla="*/ 1593551 h 2180283"/>
              <a:gd name="connsiteX44" fmla="*/ 1954669 w 2228267"/>
              <a:gd name="connsiteY44" fmla="*/ 1593545 h 2180283"/>
              <a:gd name="connsiteX45" fmla="*/ 1952820 w 2228267"/>
              <a:gd name="connsiteY45" fmla="*/ 662399 h 2180283"/>
              <a:gd name="connsiteX46" fmla="*/ 2228267 w 2228267"/>
              <a:gd name="connsiteY46" fmla="*/ 662399 h 2180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2228267" h="2180283">
                <a:moveTo>
                  <a:pt x="880657" y="1636610"/>
                </a:moveTo>
                <a:lnTo>
                  <a:pt x="880658" y="1636616"/>
                </a:lnTo>
                <a:lnTo>
                  <a:pt x="880657" y="1636621"/>
                </a:lnTo>
                <a:lnTo>
                  <a:pt x="880657" y="1636615"/>
                </a:lnTo>
                <a:close/>
                <a:moveTo>
                  <a:pt x="1746748" y="0"/>
                </a:moveTo>
                <a:lnTo>
                  <a:pt x="1265228" y="662399"/>
                </a:lnTo>
                <a:lnTo>
                  <a:pt x="1566866" y="662399"/>
                </a:lnTo>
                <a:lnTo>
                  <a:pt x="1567900" y="1183481"/>
                </a:lnTo>
                <a:lnTo>
                  <a:pt x="1567901" y="1183486"/>
                </a:lnTo>
                <a:lnTo>
                  <a:pt x="1567902" y="1183491"/>
                </a:lnTo>
                <a:lnTo>
                  <a:pt x="1569191" y="1191173"/>
                </a:lnTo>
                <a:lnTo>
                  <a:pt x="1568006" y="1236190"/>
                </a:lnTo>
                <a:lnTo>
                  <a:pt x="1568007" y="1236217"/>
                </a:lnTo>
                <a:lnTo>
                  <a:pt x="1567192" y="1267136"/>
                </a:lnTo>
                <a:cubicBezTo>
                  <a:pt x="1560903" y="1317819"/>
                  <a:pt x="1544574" y="1368105"/>
                  <a:pt x="1517432" y="1415117"/>
                </a:cubicBezTo>
                <a:cubicBezTo>
                  <a:pt x="1422435" y="1579657"/>
                  <a:pt x="1226463" y="1649554"/>
                  <a:pt x="1052977" y="1591724"/>
                </a:cubicBezTo>
                <a:lnTo>
                  <a:pt x="980372" y="1559027"/>
                </a:lnTo>
                <a:lnTo>
                  <a:pt x="980357" y="1559018"/>
                </a:lnTo>
                <a:lnTo>
                  <a:pt x="915738" y="1512489"/>
                </a:lnTo>
                <a:cubicBezTo>
                  <a:pt x="898634" y="1497324"/>
                  <a:pt x="883085" y="1480854"/>
                  <a:pt x="869152" y="1463325"/>
                </a:cubicBezTo>
                <a:lnTo>
                  <a:pt x="853324" y="1439496"/>
                </a:lnTo>
                <a:lnTo>
                  <a:pt x="853323" y="1439495"/>
                </a:lnTo>
                <a:lnTo>
                  <a:pt x="869151" y="1463325"/>
                </a:lnTo>
                <a:cubicBezTo>
                  <a:pt x="883084" y="1480854"/>
                  <a:pt x="898634" y="1497323"/>
                  <a:pt x="915737" y="1512489"/>
                </a:cubicBezTo>
                <a:lnTo>
                  <a:pt x="980356" y="1559018"/>
                </a:lnTo>
                <a:lnTo>
                  <a:pt x="195380" y="1105812"/>
                </a:lnTo>
                <a:lnTo>
                  <a:pt x="0" y="1444220"/>
                </a:lnTo>
                <a:lnTo>
                  <a:pt x="1149741" y="2108023"/>
                </a:lnTo>
                <a:lnTo>
                  <a:pt x="1061215" y="2044279"/>
                </a:lnTo>
                <a:cubicBezTo>
                  <a:pt x="1037783" y="2023503"/>
                  <a:pt x="1016480" y="2000940"/>
                  <a:pt x="997392" y="1976926"/>
                </a:cubicBezTo>
                <a:lnTo>
                  <a:pt x="975708" y="1944280"/>
                </a:lnTo>
                <a:lnTo>
                  <a:pt x="975709" y="1944281"/>
                </a:lnTo>
                <a:lnTo>
                  <a:pt x="997393" y="1976926"/>
                </a:lnTo>
                <a:cubicBezTo>
                  <a:pt x="1016482" y="2000941"/>
                  <a:pt x="1037784" y="2023503"/>
                  <a:pt x="1061216" y="2044280"/>
                </a:cubicBezTo>
                <a:lnTo>
                  <a:pt x="1149743" y="2108024"/>
                </a:lnTo>
                <a:lnTo>
                  <a:pt x="1149764" y="2108036"/>
                </a:lnTo>
                <a:lnTo>
                  <a:pt x="1249232" y="2152831"/>
                </a:lnTo>
                <a:cubicBezTo>
                  <a:pt x="1486904" y="2232056"/>
                  <a:pt x="1755382" y="2136299"/>
                  <a:pt x="1885527" y="1910881"/>
                </a:cubicBezTo>
                <a:cubicBezTo>
                  <a:pt x="1922711" y="1846477"/>
                  <a:pt x="1945082" y="1777584"/>
                  <a:pt x="1953698" y="1708150"/>
                </a:cubicBezTo>
                <a:lnTo>
                  <a:pt x="1954814" y="1665792"/>
                </a:lnTo>
                <a:lnTo>
                  <a:pt x="1954813" y="1665755"/>
                </a:lnTo>
                <a:lnTo>
                  <a:pt x="1956436" y="1604083"/>
                </a:lnTo>
                <a:lnTo>
                  <a:pt x="1954670" y="1593557"/>
                </a:lnTo>
                <a:lnTo>
                  <a:pt x="1954669" y="1593551"/>
                </a:lnTo>
                <a:lnTo>
                  <a:pt x="1954669" y="1593545"/>
                </a:lnTo>
                <a:lnTo>
                  <a:pt x="1952820" y="662399"/>
                </a:lnTo>
                <a:lnTo>
                  <a:pt x="2228267" y="662399"/>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0967" name="文本框 8"/>
          <p:cNvSpPr txBox="1">
            <a:spLocks noChangeArrowheads="1"/>
          </p:cNvSpPr>
          <p:nvPr/>
        </p:nvSpPr>
        <p:spPr bwMode="auto">
          <a:xfrm>
            <a:off x="5504879" y="647192"/>
            <a:ext cx="12319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rIns="0">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微软雅黑" panose="020B0503020204020204" pitchFamily="34" charset="-122"/>
              </a:defRPr>
            </a:lvl9pPr>
          </a:lstStyle>
          <a:p>
            <a:pPr eaLnBrk="1" hangingPunct="1"/>
            <a:r>
              <a:rPr lang="zh-CN" altLang="en-US" sz="2400" b="1">
                <a:solidFill>
                  <a:schemeClr val="accent2"/>
                </a:solidFill>
              </a:rPr>
              <a:t>模型融合</a:t>
            </a:r>
          </a:p>
        </p:txBody>
      </p:sp>
      <p:sp>
        <p:nvSpPr>
          <p:cNvPr id="11" name="文本框 10"/>
          <p:cNvSpPr txBox="1"/>
          <p:nvPr/>
        </p:nvSpPr>
        <p:spPr>
          <a:xfrm>
            <a:off x="8205343" y="4884103"/>
            <a:ext cx="1231106" cy="461665"/>
          </a:xfrm>
          <a:prstGeom prst="rect">
            <a:avLst/>
          </a:prstGeom>
          <a:noFill/>
        </p:spPr>
        <p:txBody>
          <a:bodyPr wrap="none" lIns="0" rIns="0">
            <a:spAutoFit/>
          </a:bodyPr>
          <a:lstStyle/>
          <a:p>
            <a:pPr eaLnBrk="1" fontAlgn="auto" hangingPunct="1">
              <a:spcBef>
                <a:spcPts val="0"/>
              </a:spcBef>
              <a:spcAft>
                <a:spcPts val="0"/>
              </a:spcAft>
              <a:defRPr/>
            </a:pPr>
            <a:r>
              <a:rPr lang="zh-CN" altLang="en-US" sz="2400" b="1" dirty="0">
                <a:solidFill>
                  <a:schemeClr val="accent5"/>
                </a:solidFill>
                <a:latin typeface="+mn-lt"/>
                <a:ea typeface="+mn-ea"/>
              </a:rPr>
              <a:t>模型评估</a:t>
            </a:r>
          </a:p>
        </p:txBody>
      </p:sp>
      <p:sp>
        <p:nvSpPr>
          <p:cNvPr id="13" name="文本框 12"/>
          <p:cNvSpPr txBox="1"/>
          <p:nvPr/>
        </p:nvSpPr>
        <p:spPr>
          <a:xfrm>
            <a:off x="2582768" y="4890135"/>
            <a:ext cx="1231106" cy="461665"/>
          </a:xfrm>
          <a:prstGeom prst="rect">
            <a:avLst/>
          </a:prstGeom>
          <a:noFill/>
        </p:spPr>
        <p:txBody>
          <a:bodyPr wrap="none" lIns="0" rIns="0">
            <a:spAutoFit/>
          </a:bodyPr>
          <a:lstStyle/>
          <a:p>
            <a:pPr algn="r" eaLnBrk="1" fontAlgn="auto" hangingPunct="1">
              <a:spcBef>
                <a:spcPts val="0"/>
              </a:spcBef>
              <a:spcAft>
                <a:spcPts val="0"/>
              </a:spcAft>
              <a:defRPr/>
            </a:pPr>
            <a:r>
              <a:rPr lang="zh-CN" altLang="en-US" sz="2400" b="1" dirty="0">
                <a:solidFill>
                  <a:schemeClr val="accent6">
                    <a:lumMod val="75000"/>
                  </a:schemeClr>
                </a:solidFill>
                <a:latin typeface="+mn-lt"/>
                <a:ea typeface="+mn-ea"/>
              </a:rPr>
              <a:t>算法调研</a:t>
            </a:r>
          </a:p>
        </p:txBody>
      </p:sp>
      <p:sp>
        <p:nvSpPr>
          <p:cNvPr id="14" name="文本框 13"/>
          <p:cNvSpPr txBox="1"/>
          <p:nvPr/>
        </p:nvSpPr>
        <p:spPr>
          <a:xfrm>
            <a:off x="5164187" y="2897188"/>
            <a:ext cx="1795363" cy="662554"/>
          </a:xfrm>
          <a:prstGeom prst="rect">
            <a:avLst/>
          </a:prstGeom>
          <a:noFill/>
        </p:spPr>
        <p:txBody>
          <a:bodyPr wrap="none" lIns="0" rIns="0">
            <a:spAutoFit/>
          </a:bodyPr>
          <a:lstStyle/>
          <a:p>
            <a:pPr algn="ctr" eaLnBrk="1" fontAlgn="auto" hangingPunct="1">
              <a:lnSpc>
                <a:spcPct val="150000"/>
              </a:lnSpc>
              <a:spcBef>
                <a:spcPts val="0"/>
              </a:spcBef>
              <a:spcAft>
                <a:spcPts val="0"/>
              </a:spcAft>
              <a:defRPr/>
            </a:pPr>
            <a:r>
              <a:rPr lang="zh-CN" altLang="en-US" sz="2800" dirty="0">
                <a:latin typeface="+mn-ea"/>
                <a:ea typeface="+mn-ea"/>
              </a:rPr>
              <a:t>算法和模型</a:t>
            </a:r>
          </a:p>
        </p:txBody>
      </p:sp>
    </p:spTree>
    <p:extLst>
      <p:ext uri="{BB962C8B-B14F-4D97-AF65-F5344CB8AC3E}">
        <p14:creationId xmlns:p14="http://schemas.microsoft.com/office/powerpoint/2010/main" val="5563120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alpha val="70000"/>
          </a:schemeClr>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3.1</a:t>
            </a:r>
            <a:r>
              <a:rPr lang="zh-CN" altLang="en-US" dirty="0"/>
              <a:t>、算法调研与调参</a:t>
            </a:r>
            <a:endParaRPr lang="zh-CN" dirty="0"/>
          </a:p>
        </p:txBody>
      </p:sp>
      <p:sp>
        <p:nvSpPr>
          <p:cNvPr id="3" name="文本框 2"/>
          <p:cNvSpPr txBox="1"/>
          <p:nvPr/>
        </p:nvSpPr>
        <p:spPr>
          <a:xfrm>
            <a:off x="471524" y="1236256"/>
            <a:ext cx="5645727" cy="1200329"/>
          </a:xfrm>
          <a:prstGeom prst="rect">
            <a:avLst/>
          </a:prstGeom>
          <a:noFill/>
        </p:spPr>
        <p:txBody>
          <a:bodyPr wrap="square" rtlCol="0">
            <a:spAutoFit/>
          </a:bodyPr>
          <a:lstStyle/>
          <a:p>
            <a:pPr>
              <a:lnSpc>
                <a:spcPct val="90000"/>
              </a:lnSpc>
              <a:spcBef>
                <a:spcPct val="0"/>
              </a:spcBef>
            </a:pPr>
            <a:r>
              <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3.1.1</a:t>
            </a:r>
            <a:r>
              <a:rPr lang="zh-CN" altLang="en-US" sz="2800" b="1" cap="all"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算法调研：</a:t>
            </a:r>
            <a:endParaRPr lang="en-US" altLang="zh-CN" sz="2800" b="1" cap="all"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400" b="1" cap="all"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            测试的算法及准确率：</a:t>
            </a:r>
            <a:endParaRPr lang="en-US" altLang="zh-CN" sz="24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p:txBody>
      </p:sp>
      <p:graphicFrame>
        <p:nvGraphicFramePr>
          <p:cNvPr id="6" name="图表 5"/>
          <p:cNvGraphicFramePr/>
          <p:nvPr>
            <p:extLst>
              <p:ext uri="{D42A27DB-BD31-4B8C-83A1-F6EECF244321}">
                <p14:modId xmlns:p14="http://schemas.microsoft.com/office/powerpoint/2010/main" val="198038071"/>
              </p:ext>
            </p:extLst>
          </p:nvPr>
        </p:nvGraphicFramePr>
        <p:xfrm>
          <a:off x="4543424" y="352855"/>
          <a:ext cx="7031037" cy="571933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8132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3.1 </a:t>
            </a:r>
            <a:r>
              <a:rPr lang="zh-CN" altLang="en-US" dirty="0"/>
              <a:t>算法调研与调参</a:t>
            </a:r>
            <a:endParaRPr lang="zh-CN" dirty="0"/>
          </a:p>
        </p:txBody>
      </p:sp>
      <p:sp>
        <p:nvSpPr>
          <p:cNvPr id="3" name="文本框 2"/>
          <p:cNvSpPr txBox="1"/>
          <p:nvPr/>
        </p:nvSpPr>
        <p:spPr>
          <a:xfrm>
            <a:off x="678873" y="1325490"/>
            <a:ext cx="9635249" cy="2031325"/>
          </a:xfrm>
          <a:prstGeom prst="rect">
            <a:avLst/>
          </a:prstGeom>
          <a:noFill/>
        </p:spPr>
        <p:txBody>
          <a:bodyPr wrap="square" rtlCol="0">
            <a:spAutoFit/>
          </a:bodyPr>
          <a:lstStyle/>
          <a:p>
            <a:pPr>
              <a:lnSpc>
                <a:spcPct val="90000"/>
              </a:lnSpc>
              <a:spcBef>
                <a:spcPct val="0"/>
              </a:spcBef>
            </a:pPr>
            <a:r>
              <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3.1.1</a:t>
            </a:r>
            <a:r>
              <a:rPr lang="zh-CN" altLang="en-US"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模型参数调优：</a:t>
            </a: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zh-CN" altLang="en-US"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 目前这部分主要是特征的选择</a:t>
            </a: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p:txBody>
      </p:sp>
    </p:spTree>
    <p:extLst>
      <p:ext uri="{BB962C8B-B14F-4D97-AF65-F5344CB8AC3E}">
        <p14:creationId xmlns:p14="http://schemas.microsoft.com/office/powerpoint/2010/main" val="2251343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3.2</a:t>
            </a:r>
            <a:r>
              <a:rPr lang="zh-CN" altLang="en-US" dirty="0"/>
              <a:t>模型</a:t>
            </a:r>
            <a:r>
              <a:rPr lang="zh-CN" altLang="en-US" dirty="0" smtClean="0"/>
              <a:t>融合</a:t>
            </a:r>
            <a:endParaRPr lang="zh-CN" dirty="0"/>
          </a:p>
        </p:txBody>
      </p:sp>
      <p:sp>
        <p:nvSpPr>
          <p:cNvPr id="3" name="文本框 2"/>
          <p:cNvSpPr txBox="1"/>
          <p:nvPr/>
        </p:nvSpPr>
        <p:spPr>
          <a:xfrm>
            <a:off x="1030873" y="1637569"/>
            <a:ext cx="9895434" cy="1089529"/>
          </a:xfrm>
          <a:prstGeom prst="rect">
            <a:avLst/>
          </a:prstGeom>
          <a:noFill/>
        </p:spPr>
        <p:txBody>
          <a:bodyPr wrap="square" rtlCol="0">
            <a:spAutoFit/>
          </a:bodyPr>
          <a:lstStyle/>
          <a:p>
            <a:pPr>
              <a:lnSpc>
                <a:spcPct val="90000"/>
              </a:lnSpc>
              <a:spcBef>
                <a:spcPct val="0"/>
              </a:spcBef>
            </a:pPr>
            <a:r>
              <a:rPr lang="en-US" altLang="zh-CN" sz="2400" dirty="0" err="1"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Adaboost</a:t>
            </a:r>
            <a:endParaRPr lang="en-US" altLang="zh-CN" sz="2400"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	</a:t>
            </a:r>
            <a:r>
              <a:rPr lang="zh-CN" altLang="en-US" sz="2400"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我们采用了</a:t>
            </a:r>
            <a:r>
              <a:rPr lang="en-US" altLang="zh-CN" sz="2400" dirty="0" err="1"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adaboost</a:t>
            </a:r>
            <a:r>
              <a:rPr lang="zh-CN" altLang="en-US" sz="2400"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算法，将</a:t>
            </a:r>
            <a:r>
              <a:rPr lang="en-US" altLang="zh-CN" sz="2400" dirty="0" err="1"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sklearn</a:t>
            </a:r>
            <a:r>
              <a:rPr lang="zh-CN" altLang="en-US" sz="2400"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包中的</a:t>
            </a:r>
            <a:r>
              <a:rPr lang="en-US" altLang="zh-CN" sz="2400"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SVC</a:t>
            </a:r>
            <a:r>
              <a:rPr lang="zh-CN" altLang="en-US" sz="2400"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作为弱分类器，使之迭代</a:t>
            </a:r>
            <a:r>
              <a:rPr lang="en-US" altLang="zh-CN" sz="2400"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100</a:t>
            </a:r>
            <a:r>
              <a:rPr lang="zh-CN" altLang="en-US" sz="2400"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次，得到最后最好的结果</a:t>
            </a: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p:txBody>
      </p:sp>
    </p:spTree>
    <p:extLst>
      <p:ext uri="{BB962C8B-B14F-4D97-AF65-F5344CB8AC3E}">
        <p14:creationId xmlns:p14="http://schemas.microsoft.com/office/powerpoint/2010/main" val="1342794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5527" y="353290"/>
            <a:ext cx="9601200" cy="692727"/>
          </a:xfrm>
        </p:spPr>
        <p:txBody>
          <a:bodyPr/>
          <a:lstStyle/>
          <a:p>
            <a:r>
              <a:rPr lang="en-US" altLang="zh-CN" dirty="0"/>
              <a:t>3.3</a:t>
            </a:r>
            <a:r>
              <a:rPr lang="zh-CN" altLang="en-US" dirty="0"/>
              <a:t> 模型评估 验证准确率</a:t>
            </a:r>
            <a:endParaRPr lang="zh-CN" dirty="0"/>
          </a:p>
        </p:txBody>
      </p:sp>
      <p:sp>
        <p:nvSpPr>
          <p:cNvPr id="3" name="文本框 2"/>
          <p:cNvSpPr txBox="1"/>
          <p:nvPr/>
        </p:nvSpPr>
        <p:spPr>
          <a:xfrm>
            <a:off x="1030873" y="1637569"/>
            <a:ext cx="9895434" cy="2252924"/>
          </a:xfrm>
          <a:prstGeom prst="rect">
            <a:avLst/>
          </a:prstGeom>
          <a:noFill/>
        </p:spPr>
        <p:txBody>
          <a:bodyPr wrap="square" rtlCol="0">
            <a:spAutoFit/>
          </a:bodyPr>
          <a:lstStyle/>
          <a:p>
            <a:pPr>
              <a:lnSpc>
                <a:spcPct val="90000"/>
              </a:lnSpc>
              <a:spcBef>
                <a:spcPct val="0"/>
              </a:spcBef>
            </a:pPr>
            <a:r>
              <a:rPr lang="zh-CN" altLang="en-US" sz="2800" b="1" cap="all"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交叉验证法：</a:t>
            </a:r>
            <a:endParaRPr lang="en-US" altLang="zh-CN" sz="2800" b="1" cap="all" dirty="0" smtClean="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	</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将训练集的数据分成</a:t>
            </a: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10</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份。每次都在其中选出一份作为测试集（不参与训练），另外</a:t>
            </a:r>
            <a:r>
              <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9</a:t>
            </a:r>
            <a:r>
              <a:rPr lang="zh-CN" altLang="en-US"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rPr>
              <a:t>份作为训练集来训练模型，最后再用训练出的模型去跑测试数据，并且计算正确率。</a:t>
            </a:r>
            <a:endParaRPr lang="en-US" altLang="zh-CN" sz="2400" dirty="0">
              <a:solidFill>
                <a:schemeClr val="tx2">
                  <a:lumMod val="95000"/>
                  <a:lumOff val="5000"/>
                </a:schemeClr>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a:p>
            <a:pPr>
              <a:lnSpc>
                <a:spcPct val="90000"/>
              </a:lnSpc>
              <a:spcBef>
                <a:spcPct val="0"/>
              </a:spcBef>
            </a:pPr>
            <a:endParaRPr lang="en-US" altLang="zh-CN" sz="2800" b="1" cap="all" dirty="0">
              <a:solidFill>
                <a:srgbClr val="FF0000"/>
              </a:solidFill>
              <a:effectLst>
                <a:outerShdw blurRad="38100" dist="25400" dir="18900000" algn="bl" rotWithShape="0">
                  <a:schemeClr val="bg1">
                    <a:alpha val="80000"/>
                  </a:schemeClr>
                </a:outerShdw>
              </a:effectLst>
              <a:latin typeface="+mj-lt"/>
              <a:ea typeface="Microsoft YaHei UI" panose="020B0503020204020204" pitchFamily="34" charset="-122"/>
              <a:cs typeface="+mj-cs"/>
            </a:endParaRPr>
          </a:p>
        </p:txBody>
      </p:sp>
      <p:sp>
        <p:nvSpPr>
          <p:cNvPr id="4" name="下箭头 3"/>
          <p:cNvSpPr/>
          <p:nvPr/>
        </p:nvSpPr>
        <p:spPr>
          <a:xfrm>
            <a:off x="1620983" y="3560618"/>
            <a:ext cx="845128" cy="10715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030873" y="4632150"/>
            <a:ext cx="4790094" cy="480131"/>
          </a:xfrm>
          <a:prstGeom prst="rect">
            <a:avLst/>
          </a:prstGeom>
        </p:spPr>
        <p:txBody>
          <a:bodyPr wrap="none">
            <a:spAutoFit/>
          </a:bodyPr>
          <a:lstStyle/>
          <a:p>
            <a:pPr>
              <a:lnSpc>
                <a:spcPct val="90000"/>
              </a:lnSpc>
              <a:spcBef>
                <a:spcPct val="0"/>
              </a:spcBef>
            </a:pPr>
            <a:r>
              <a:rPr lang="zh-CN" altLang="en-US" sz="2800" b="1"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第一</a:t>
            </a:r>
            <a:r>
              <a:rPr lang="zh-CN" altLang="en-US" sz="2800" b="1" cap="all" dirty="0" smtClean="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轮准确率：</a:t>
            </a:r>
            <a:r>
              <a:rPr lang="en-US" altLang="zh-CN" sz="2800" b="1" cap="all" dirty="0" smtClean="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rPr>
              <a:t>61%--77.4%</a:t>
            </a:r>
            <a:endParaRPr lang="en-US" altLang="zh-CN" sz="2800" b="1" cap="all" dirty="0">
              <a:solidFill>
                <a:schemeClr val="tx2">
                  <a:lumMod val="95000"/>
                  <a:lumOff val="5000"/>
                </a:schemeClr>
              </a:solidFill>
              <a:effectLst>
                <a:outerShdw blurRad="38100" dist="25400" dir="18900000" algn="bl" rotWithShape="0">
                  <a:schemeClr val="bg1">
                    <a:alpha val="80000"/>
                  </a:schemeClr>
                </a:outerShdw>
              </a:effectLst>
              <a:ea typeface="Microsoft YaHei UI" panose="020B0503020204020204" pitchFamily="34" charset="-122"/>
            </a:endParaRPr>
          </a:p>
        </p:txBody>
      </p:sp>
    </p:spTree>
    <p:extLst>
      <p:ext uri="{BB962C8B-B14F-4D97-AF65-F5344CB8AC3E}">
        <p14:creationId xmlns:p14="http://schemas.microsoft.com/office/powerpoint/2010/main" val="284201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5"/>
          <p:cNvCxnSpPr/>
          <p:nvPr>
            <p:custDataLst>
              <p:tags r:id="rId2"/>
            </p:custDataLst>
          </p:nvPr>
        </p:nvCxnSpPr>
        <p:spPr>
          <a:xfrm>
            <a:off x="3395664" y="22494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3"/>
            </p:custDataLst>
          </p:nvPr>
        </p:nvCxnSpPr>
        <p:spPr>
          <a:xfrm>
            <a:off x="3395664" y="41798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4"/>
            </p:custDataLst>
          </p:nvPr>
        </p:nvSpPr>
        <p:spPr>
          <a:xfrm>
            <a:off x="3395663" y="2484439"/>
            <a:ext cx="1814512" cy="1462087"/>
          </a:xfrm>
          <a:prstGeom prst="rect">
            <a:avLst/>
          </a:prstGeom>
          <a:noFill/>
        </p:spPr>
        <p:txBody>
          <a:bodyPr lIns="0" tIns="0" rIns="0" bIns="0" anchor="ctr"/>
          <a:lstStyle/>
          <a:p>
            <a:pPr algn="ctr">
              <a:defRPr/>
            </a:pPr>
            <a:r>
              <a:rPr lang="en-US" altLang="zh-CN" sz="11500" spc="-500" dirty="0" smtClean="0">
                <a:solidFill>
                  <a:schemeClr val="accent1"/>
                </a:solidFill>
                <a:latin typeface="Arial" panose="020B0604020202020204" pitchFamily="34" charset="0"/>
                <a:ea typeface="微软雅黑" panose="020B0503020204020204" pitchFamily="34" charset="-122"/>
              </a:rPr>
              <a:t>04</a:t>
            </a:r>
            <a:endParaRPr lang="zh-CN" altLang="en-US" sz="11500" spc="-500" dirty="0">
              <a:solidFill>
                <a:schemeClr val="accent1"/>
              </a:solidFill>
              <a:latin typeface="Arial" panose="020B0604020202020204" pitchFamily="34" charset="0"/>
              <a:ea typeface="微软雅黑" panose="020B0503020204020204" pitchFamily="34" charset="-122"/>
            </a:endParaRPr>
          </a:p>
        </p:txBody>
      </p:sp>
      <p:sp>
        <p:nvSpPr>
          <p:cNvPr id="2053" name="文本框 8"/>
          <p:cNvSpPr txBox="1">
            <a:spLocks noChangeArrowheads="1"/>
          </p:cNvSpPr>
          <p:nvPr>
            <p:custDataLst>
              <p:tags r:id="rId5"/>
            </p:custDataLst>
          </p:nvPr>
        </p:nvSpPr>
        <p:spPr bwMode="auto">
          <a:xfrm>
            <a:off x="5414964" y="2249488"/>
            <a:ext cx="3438525"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10000"/>
              </a:lnSpc>
              <a:defRPr/>
            </a:pPr>
            <a:r>
              <a:rPr lang="zh-CN" altLang="en-US" sz="3600" dirty="0" smtClean="0"/>
              <a:t>未来计划</a:t>
            </a:r>
            <a:endParaRPr lang="en-US" altLang="zh-CN" sz="3600" dirty="0"/>
          </a:p>
        </p:txBody>
      </p:sp>
    </p:spTree>
    <p:custDataLst>
      <p:tags r:id="rId1"/>
    </p:custDataLst>
    <p:extLst>
      <p:ext uri="{BB962C8B-B14F-4D97-AF65-F5344CB8AC3E}">
        <p14:creationId xmlns:p14="http://schemas.microsoft.com/office/powerpoint/2010/main" val="761177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MH_SubTitle_1"/>
          <p:cNvSpPr/>
          <p:nvPr>
            <p:custDataLst>
              <p:tags r:id="rId2"/>
            </p:custDataLst>
          </p:nvPr>
        </p:nvSpPr>
        <p:spPr>
          <a:xfrm>
            <a:off x="1856509" y="1888113"/>
            <a:ext cx="6510338" cy="605414"/>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CFCFC"/>
          </a:solidFill>
          <a:ln w="28575" cap="flat" cmpd="sng" algn="ctr">
            <a:solidFill>
              <a:schemeClr val="accent1">
                <a:lumMod val="60000"/>
                <a:lumOff val="40000"/>
              </a:schemeClr>
            </a:solidFill>
            <a:prstDash val="solid"/>
          </a:ln>
          <a:effectLst/>
        </p:spPr>
        <p:txBody>
          <a:bodyPr lIns="468000" tIns="0" rIns="468000" bIns="0" anchor="ctr">
            <a:normAutofit/>
          </a:bodyPr>
          <a:lstStyle/>
          <a:p>
            <a:pPr algn="just">
              <a:lnSpc>
                <a:spcPct val="130000"/>
              </a:lnSpc>
              <a:defRPr/>
            </a:pPr>
            <a:r>
              <a:rPr lang="zh-CN" altLang="en-US" sz="1400" kern="0" dirty="0" smtClean="0">
                <a:solidFill>
                  <a:srgbClr val="1B1B1B"/>
                </a:solidFill>
                <a:cs typeface="Arial" pitchFamily="34" charset="0"/>
              </a:rPr>
              <a:t>继续完善算法，循环提高准确率</a:t>
            </a:r>
            <a:endParaRPr lang="zh-CN" altLang="en-US" sz="1400" kern="0" dirty="0">
              <a:solidFill>
                <a:srgbClr val="1B1B1B"/>
              </a:solidFill>
              <a:cs typeface="Arial" pitchFamily="34" charset="0"/>
            </a:endParaRPr>
          </a:p>
        </p:txBody>
      </p:sp>
      <p:sp>
        <p:nvSpPr>
          <p:cNvPr id="24" name="MH_Other_1"/>
          <p:cNvSpPr/>
          <p:nvPr>
            <p:custDataLst>
              <p:tags r:id="rId3"/>
            </p:custDataLst>
          </p:nvPr>
        </p:nvSpPr>
        <p:spPr>
          <a:xfrm>
            <a:off x="3966099" y="1327725"/>
            <a:ext cx="1021537" cy="560388"/>
          </a:xfrm>
          <a:prstGeom prst="snip2SameRect">
            <a:avLst>
              <a:gd name="adj1" fmla="val 25728"/>
              <a:gd name="adj2" fmla="val 0"/>
            </a:avLst>
          </a:prstGeom>
          <a:solidFill>
            <a:schemeClr val="accent1"/>
          </a:solidFill>
          <a:ln w="76200" cap="flat" cmpd="sng" algn="ctr">
            <a:solidFill>
              <a:srgbClr val="FCFCFC"/>
            </a:solidFill>
            <a:prstDash val="solid"/>
          </a:ln>
          <a:effectLst/>
        </p:spPr>
        <p:txBody>
          <a:bodyPr tIns="0" anchor="ctr"/>
          <a:lstStyle/>
          <a:p>
            <a:pPr algn="ctr">
              <a:defRPr/>
            </a:pPr>
            <a:r>
              <a:rPr lang="en-US" sz="3200" kern="0" dirty="0">
                <a:ln w="18415" cmpd="sng">
                  <a:noFill/>
                  <a:prstDash val="solid"/>
                </a:ln>
                <a:solidFill>
                  <a:sysClr val="window" lastClr="FFFFFF"/>
                </a:solidFill>
                <a:latin typeface="Arial Rounded MT Bold" pitchFamily="34" charset="0"/>
                <a:ea typeface="微软雅黑" pitchFamily="34" charset="-122"/>
                <a:cs typeface="Times New Roman" pitchFamily="18" charset="0"/>
              </a:rPr>
              <a:t>01</a:t>
            </a:r>
          </a:p>
        </p:txBody>
      </p:sp>
      <p:sp>
        <p:nvSpPr>
          <p:cNvPr id="25" name="MH_SubTitle_2"/>
          <p:cNvSpPr/>
          <p:nvPr>
            <p:custDataLst>
              <p:tags r:id="rId4"/>
            </p:custDataLst>
          </p:nvPr>
        </p:nvSpPr>
        <p:spPr>
          <a:xfrm>
            <a:off x="1856509" y="3139061"/>
            <a:ext cx="6510338" cy="641350"/>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CFCFC"/>
          </a:solidFill>
          <a:ln w="28575" cap="flat" cmpd="sng" algn="ctr">
            <a:solidFill>
              <a:schemeClr val="accent1">
                <a:lumMod val="60000"/>
                <a:lumOff val="40000"/>
              </a:schemeClr>
            </a:solidFill>
            <a:prstDash val="solid"/>
          </a:ln>
          <a:effectLst/>
        </p:spPr>
        <p:txBody>
          <a:bodyPr lIns="468000" tIns="0" rIns="468000" bIns="0" anchor="ctr">
            <a:normAutofit/>
          </a:bodyPr>
          <a:lstStyle/>
          <a:p>
            <a:pPr algn="just">
              <a:lnSpc>
                <a:spcPct val="130000"/>
              </a:lnSpc>
              <a:defRPr/>
            </a:pPr>
            <a:r>
              <a:rPr lang="zh-CN" altLang="en-US" sz="1400" kern="0" dirty="0" smtClean="0">
                <a:solidFill>
                  <a:srgbClr val="1B1B1B"/>
                </a:solidFill>
                <a:cs typeface="Arial" pitchFamily="34" charset="0"/>
              </a:rPr>
              <a:t>写贫困预测算法论文</a:t>
            </a:r>
            <a:endParaRPr lang="zh-CN" altLang="en-US" sz="1400" kern="0" dirty="0">
              <a:solidFill>
                <a:srgbClr val="1B1B1B"/>
              </a:solidFill>
              <a:cs typeface="Arial" pitchFamily="34" charset="0"/>
            </a:endParaRPr>
          </a:p>
        </p:txBody>
      </p:sp>
      <p:sp>
        <p:nvSpPr>
          <p:cNvPr id="27" name="MH_Other_2"/>
          <p:cNvSpPr/>
          <p:nvPr>
            <p:custDataLst>
              <p:tags r:id="rId5"/>
            </p:custDataLst>
          </p:nvPr>
        </p:nvSpPr>
        <p:spPr>
          <a:xfrm>
            <a:off x="6511636" y="2626299"/>
            <a:ext cx="1025238" cy="561975"/>
          </a:xfrm>
          <a:prstGeom prst="snip2SameRect">
            <a:avLst>
              <a:gd name="adj1" fmla="val 23463"/>
              <a:gd name="adj2" fmla="val 0"/>
            </a:avLst>
          </a:prstGeom>
          <a:solidFill>
            <a:schemeClr val="accent1"/>
          </a:solidFill>
          <a:ln w="76200" cap="flat" cmpd="sng" algn="ctr">
            <a:solidFill>
              <a:srgbClr val="FCFCFC"/>
            </a:solidFill>
            <a:prstDash val="solid"/>
          </a:ln>
          <a:effectLst/>
        </p:spPr>
        <p:txBody>
          <a:bodyPr tIns="0" anchor="ctr"/>
          <a:lstStyle/>
          <a:p>
            <a:pPr algn="ctr">
              <a:defRPr/>
            </a:pPr>
            <a:r>
              <a:rPr lang="en-US" sz="3200" kern="0" dirty="0">
                <a:ln w="18415" cmpd="sng">
                  <a:noFill/>
                  <a:prstDash val="solid"/>
                </a:ln>
                <a:solidFill>
                  <a:sysClr val="window" lastClr="FFFFFF"/>
                </a:solidFill>
                <a:latin typeface="Arial Rounded MT Bold" pitchFamily="34" charset="0"/>
                <a:ea typeface="微软雅黑" pitchFamily="34" charset="-122"/>
                <a:cs typeface="Times New Roman" pitchFamily="18" charset="0"/>
              </a:rPr>
              <a:t>02</a:t>
            </a:r>
          </a:p>
        </p:txBody>
      </p:sp>
      <p:sp>
        <p:nvSpPr>
          <p:cNvPr id="28" name="MH_SubTitle_3"/>
          <p:cNvSpPr/>
          <p:nvPr>
            <p:custDataLst>
              <p:tags r:id="rId6"/>
            </p:custDataLst>
          </p:nvPr>
        </p:nvSpPr>
        <p:spPr>
          <a:xfrm>
            <a:off x="1856509" y="4469673"/>
            <a:ext cx="6510338" cy="1030582"/>
          </a:xfrm>
          <a:custGeom>
            <a:avLst/>
            <a:gdLst/>
            <a:ahLst/>
            <a:cxnLst/>
            <a:rect l="l" t="t" r="r" b="b"/>
            <a:pathLst>
              <a:path w="6408712" h="1143744">
                <a:moveTo>
                  <a:pt x="403479" y="0"/>
                </a:moveTo>
                <a:lnTo>
                  <a:pt x="2808312" y="0"/>
                </a:lnTo>
                <a:lnTo>
                  <a:pt x="3600400" y="0"/>
                </a:lnTo>
                <a:lnTo>
                  <a:pt x="6005233" y="0"/>
                </a:lnTo>
                <a:lnTo>
                  <a:pt x="6408712" y="571872"/>
                </a:lnTo>
                <a:lnTo>
                  <a:pt x="6005233" y="1143744"/>
                </a:lnTo>
                <a:lnTo>
                  <a:pt x="3600400" y="1143744"/>
                </a:lnTo>
                <a:lnTo>
                  <a:pt x="2808312" y="1143744"/>
                </a:lnTo>
                <a:lnTo>
                  <a:pt x="403479" y="1143744"/>
                </a:lnTo>
                <a:lnTo>
                  <a:pt x="0" y="571872"/>
                </a:lnTo>
                <a:close/>
              </a:path>
            </a:pathLst>
          </a:custGeom>
          <a:solidFill>
            <a:srgbClr val="FCFCFC"/>
          </a:solidFill>
          <a:ln w="28575" cap="flat" cmpd="sng" algn="ctr">
            <a:solidFill>
              <a:schemeClr val="accent1">
                <a:lumMod val="60000"/>
                <a:lumOff val="40000"/>
              </a:schemeClr>
            </a:solidFill>
            <a:prstDash val="solid"/>
          </a:ln>
          <a:effectLst/>
        </p:spPr>
        <p:txBody>
          <a:bodyPr lIns="468000" tIns="0" rIns="468000" bIns="0" anchor="ctr">
            <a:normAutofit/>
          </a:bodyPr>
          <a:lstStyle/>
          <a:p>
            <a:pPr algn="just">
              <a:lnSpc>
                <a:spcPct val="130000"/>
              </a:lnSpc>
              <a:defRPr/>
            </a:pPr>
            <a:r>
              <a:rPr lang="zh-CN" altLang="en-US" sz="1400" kern="0" dirty="0" smtClean="0">
                <a:solidFill>
                  <a:srgbClr val="1B1B1B"/>
                </a:solidFill>
                <a:cs typeface="Arial" pitchFamily="34" charset="0"/>
              </a:rPr>
              <a:t>继续做成绩预测、就业预测、失联预警等等，形成全方面多维度学生画像，实现大数据背景下对智慧校园建设的探索。</a:t>
            </a:r>
            <a:endParaRPr lang="zh-CN" altLang="en-US" sz="1400" kern="0" dirty="0">
              <a:solidFill>
                <a:srgbClr val="1B1B1B"/>
              </a:solidFill>
              <a:cs typeface="Arial" pitchFamily="34" charset="0"/>
            </a:endParaRPr>
          </a:p>
        </p:txBody>
      </p:sp>
      <p:sp>
        <p:nvSpPr>
          <p:cNvPr id="30" name="MH_Other_3"/>
          <p:cNvSpPr/>
          <p:nvPr>
            <p:custDataLst>
              <p:tags r:id="rId7"/>
            </p:custDataLst>
          </p:nvPr>
        </p:nvSpPr>
        <p:spPr>
          <a:xfrm>
            <a:off x="3966099" y="3909284"/>
            <a:ext cx="1021537" cy="560388"/>
          </a:xfrm>
          <a:prstGeom prst="snip2SameRect">
            <a:avLst>
              <a:gd name="adj1" fmla="val 23463"/>
              <a:gd name="adj2" fmla="val 0"/>
            </a:avLst>
          </a:prstGeom>
          <a:solidFill>
            <a:schemeClr val="accent1"/>
          </a:solidFill>
          <a:ln w="76200" cap="flat" cmpd="sng" algn="ctr">
            <a:solidFill>
              <a:srgbClr val="FCFCFC"/>
            </a:solidFill>
            <a:prstDash val="solid"/>
          </a:ln>
          <a:effectLst/>
        </p:spPr>
        <p:txBody>
          <a:bodyPr tIns="0" anchor="ctr"/>
          <a:lstStyle/>
          <a:p>
            <a:pPr algn="ctr">
              <a:defRPr/>
            </a:pPr>
            <a:r>
              <a:rPr lang="en-US" sz="3200" kern="0" dirty="0">
                <a:ln w="18415" cmpd="sng">
                  <a:noFill/>
                  <a:prstDash val="solid"/>
                </a:ln>
                <a:solidFill>
                  <a:sysClr val="window" lastClr="FFFFFF"/>
                </a:solidFill>
                <a:latin typeface="Arial Rounded MT Bold" pitchFamily="34" charset="0"/>
                <a:ea typeface="微软雅黑" pitchFamily="34" charset="-122"/>
                <a:cs typeface="Times New Roman" pitchFamily="18" charset="0"/>
              </a:rPr>
              <a:t>03</a:t>
            </a:r>
          </a:p>
        </p:txBody>
      </p:sp>
      <p:sp>
        <p:nvSpPr>
          <p:cNvPr id="3080" name="MH_PageTitle"/>
          <p:cNvSpPr>
            <a:spLocks noGrp="1"/>
          </p:cNvSpPr>
          <p:nvPr>
            <p:ph type="title"/>
            <p:custDataLst>
              <p:tags r:id="rId8"/>
            </p:custDataLst>
          </p:nvPr>
        </p:nvSpPr>
        <p:spPr>
          <a:xfrm>
            <a:off x="408709" y="544800"/>
            <a:ext cx="9601200" cy="511464"/>
          </a:xfrm>
        </p:spPr>
        <p:txBody>
          <a:bodyPr>
            <a:normAutofit fontScale="90000"/>
          </a:bodyPr>
          <a:lstStyle/>
          <a:p>
            <a:pPr eaLnBrk="1" hangingPunct="1"/>
            <a:r>
              <a:rPr lang="en-US" altLang="zh-CN" dirty="0" smtClean="0"/>
              <a:t>4.1</a:t>
            </a:r>
            <a:r>
              <a:rPr lang="zh-CN" altLang="en-US" dirty="0" smtClean="0"/>
              <a:t>计划摘要</a:t>
            </a:r>
          </a:p>
        </p:txBody>
      </p:sp>
    </p:spTree>
    <p:custDataLst>
      <p:tags r:id="rId1"/>
    </p:custDataLst>
    <p:extLst>
      <p:ext uri="{BB962C8B-B14F-4D97-AF65-F5344CB8AC3E}">
        <p14:creationId xmlns:p14="http://schemas.microsoft.com/office/powerpoint/2010/main" val="1874672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MH_Other_1"/>
          <p:cNvCxnSpPr/>
          <p:nvPr>
            <p:custDataLst>
              <p:tags r:id="rId2"/>
            </p:custDataLst>
          </p:nvPr>
        </p:nvCxnSpPr>
        <p:spPr>
          <a:xfrm>
            <a:off x="6450013" y="2830513"/>
            <a:ext cx="733152" cy="0"/>
          </a:xfrm>
          <a:prstGeom prst="line">
            <a:avLst/>
          </a:prstGeom>
          <a:ln w="3175">
            <a:solidFill>
              <a:srgbClr val="C2C2C2"/>
            </a:solidFill>
            <a:prstDash val="dash"/>
          </a:ln>
        </p:spPr>
        <p:style>
          <a:lnRef idx="1">
            <a:schemeClr val="accent1"/>
          </a:lnRef>
          <a:fillRef idx="0">
            <a:schemeClr val="accent1"/>
          </a:fillRef>
          <a:effectRef idx="0">
            <a:schemeClr val="accent1"/>
          </a:effectRef>
          <a:fontRef idx="minor">
            <a:schemeClr val="tx1"/>
          </a:fontRef>
        </p:style>
      </p:cxnSp>
      <p:sp>
        <p:nvSpPr>
          <p:cNvPr id="9" name="MH_Other_2"/>
          <p:cNvSpPr/>
          <p:nvPr>
            <p:custDataLst>
              <p:tags r:id="rId3"/>
            </p:custDataLst>
          </p:nvPr>
        </p:nvSpPr>
        <p:spPr>
          <a:xfrm>
            <a:off x="6649963" y="1467069"/>
            <a:ext cx="533202" cy="564906"/>
          </a:xfrm>
          <a:prstGeom prst="ellipse">
            <a:avLst/>
          </a:prstGeom>
          <a:solidFill>
            <a:schemeClr val="accent2"/>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rgbClr val="FFFFFF"/>
                </a:solidFill>
              </a:rPr>
              <a:t>2</a:t>
            </a:r>
            <a:endParaRPr lang="zh-CN" altLang="en-US" sz="2400" dirty="0">
              <a:solidFill>
                <a:srgbClr val="FFFFFF"/>
              </a:solidFill>
            </a:endParaRPr>
          </a:p>
        </p:txBody>
      </p:sp>
      <p:cxnSp>
        <p:nvCxnSpPr>
          <p:cNvPr id="10" name="MH_Other_3"/>
          <p:cNvCxnSpPr/>
          <p:nvPr>
            <p:custDataLst>
              <p:tags r:id="rId4"/>
            </p:custDataLst>
          </p:nvPr>
        </p:nvCxnSpPr>
        <p:spPr>
          <a:xfrm>
            <a:off x="7040563" y="4173538"/>
            <a:ext cx="733152" cy="0"/>
          </a:xfrm>
          <a:prstGeom prst="line">
            <a:avLst/>
          </a:prstGeom>
          <a:ln w="3175">
            <a:solidFill>
              <a:srgbClr val="C2C2C2"/>
            </a:solidFill>
            <a:prstDash val="dash"/>
          </a:ln>
        </p:spPr>
        <p:style>
          <a:lnRef idx="1">
            <a:schemeClr val="accent1"/>
          </a:lnRef>
          <a:fillRef idx="0">
            <a:schemeClr val="accent1"/>
          </a:fillRef>
          <a:effectRef idx="0">
            <a:schemeClr val="accent1"/>
          </a:effectRef>
          <a:fontRef idx="minor">
            <a:schemeClr val="tx1"/>
          </a:fontRef>
        </p:style>
      </p:cxnSp>
      <p:sp>
        <p:nvSpPr>
          <p:cNvPr id="11" name="MH_Other_4"/>
          <p:cNvSpPr/>
          <p:nvPr>
            <p:custDataLst>
              <p:tags r:id="rId5"/>
            </p:custDataLst>
          </p:nvPr>
        </p:nvSpPr>
        <p:spPr>
          <a:xfrm>
            <a:off x="8037746" y="3420768"/>
            <a:ext cx="533202" cy="561383"/>
          </a:xfrm>
          <a:prstGeom prst="ellipse">
            <a:avLst/>
          </a:prstGeom>
          <a:solidFill>
            <a:schemeClr val="accent3"/>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rgbClr val="FFFFFF"/>
                </a:solidFill>
              </a:rPr>
              <a:t>3</a:t>
            </a:r>
            <a:endParaRPr lang="zh-CN" altLang="en-US" sz="2400" dirty="0">
              <a:solidFill>
                <a:srgbClr val="FFFFFF"/>
              </a:solidFill>
            </a:endParaRPr>
          </a:p>
        </p:txBody>
      </p:sp>
      <p:cxnSp>
        <p:nvCxnSpPr>
          <p:cNvPr id="12" name="MH_Other_5"/>
          <p:cNvCxnSpPr/>
          <p:nvPr>
            <p:custDataLst>
              <p:tags r:id="rId6"/>
            </p:custDataLst>
          </p:nvPr>
        </p:nvCxnSpPr>
        <p:spPr>
          <a:xfrm>
            <a:off x="4535488" y="3365500"/>
            <a:ext cx="733152" cy="0"/>
          </a:xfrm>
          <a:prstGeom prst="line">
            <a:avLst/>
          </a:prstGeom>
          <a:ln w="3175">
            <a:solidFill>
              <a:srgbClr val="C2C2C2"/>
            </a:solidFill>
            <a:prstDash val="dash"/>
          </a:ln>
        </p:spPr>
        <p:style>
          <a:lnRef idx="1">
            <a:schemeClr val="accent1"/>
          </a:lnRef>
          <a:fillRef idx="0">
            <a:schemeClr val="accent1"/>
          </a:fillRef>
          <a:effectRef idx="0">
            <a:schemeClr val="accent1"/>
          </a:effectRef>
          <a:fontRef idx="minor">
            <a:schemeClr val="tx1"/>
          </a:fontRef>
        </p:style>
      </p:cxnSp>
      <p:sp>
        <p:nvSpPr>
          <p:cNvPr id="13" name="MH_Other_6"/>
          <p:cNvSpPr/>
          <p:nvPr>
            <p:custDataLst>
              <p:tags r:id="rId7"/>
            </p:custDataLst>
          </p:nvPr>
        </p:nvSpPr>
        <p:spPr>
          <a:xfrm>
            <a:off x="3748962" y="2410231"/>
            <a:ext cx="533202" cy="561383"/>
          </a:xfrm>
          <a:prstGeom prst="ellipse">
            <a:avLst/>
          </a:prstGeom>
          <a:solidFill>
            <a:schemeClr val="accent1"/>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rgbClr val="FFFFFF"/>
                </a:solidFill>
              </a:rPr>
              <a:t>1</a:t>
            </a:r>
            <a:endParaRPr lang="zh-CN" altLang="en-US" sz="2400" dirty="0">
              <a:solidFill>
                <a:srgbClr val="FFFFFF"/>
              </a:solidFill>
            </a:endParaRPr>
          </a:p>
        </p:txBody>
      </p:sp>
      <p:sp>
        <p:nvSpPr>
          <p:cNvPr id="23" name="MH_Other_7"/>
          <p:cNvSpPr/>
          <p:nvPr>
            <p:custDataLst>
              <p:tags r:id="rId8"/>
            </p:custDataLst>
          </p:nvPr>
        </p:nvSpPr>
        <p:spPr>
          <a:xfrm>
            <a:off x="5268640" y="1766445"/>
            <a:ext cx="1480884" cy="780673"/>
          </a:xfrm>
          <a:custGeom>
            <a:avLst/>
            <a:gdLst>
              <a:gd name="connsiteX0" fmla="*/ 1213505 w 1391850"/>
              <a:gd name="connsiteY0" fmla="*/ 0 h 696292"/>
              <a:gd name="connsiteX1" fmla="*/ 1391850 w 1391850"/>
              <a:gd name="connsiteY1" fmla="*/ 680523 h 696292"/>
              <a:gd name="connsiteX2" fmla="*/ 664395 w 1391850"/>
              <a:gd name="connsiteY2" fmla="*/ 679784 h 696292"/>
              <a:gd name="connsiteX3" fmla="*/ 810270 w 1391850"/>
              <a:gd name="connsiteY3" fmla="*/ 476062 h 696292"/>
              <a:gd name="connsiteX4" fmla="*/ 0 w 1391850"/>
              <a:gd name="connsiteY4" fmla="*/ 696292 h 696292"/>
              <a:gd name="connsiteX5" fmla="*/ 1084978 w 1391850"/>
              <a:gd name="connsiteY5" fmla="*/ 149640 h 69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close/>
              </a:path>
            </a:pathLst>
          </a:custGeom>
          <a:solidFill>
            <a:schemeClr val="accent2"/>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6" name="MH_Other_8"/>
          <p:cNvSpPr/>
          <p:nvPr>
            <p:custDataLst>
              <p:tags r:id="rId9"/>
            </p:custDataLst>
          </p:nvPr>
        </p:nvSpPr>
        <p:spPr>
          <a:xfrm rot="5400000">
            <a:off x="6598144" y="2966756"/>
            <a:ext cx="1559151" cy="741484"/>
          </a:xfrm>
          <a:custGeom>
            <a:avLst/>
            <a:gdLst>
              <a:gd name="connsiteX0" fmla="*/ 1213505 w 1391850"/>
              <a:gd name="connsiteY0" fmla="*/ 0 h 696292"/>
              <a:gd name="connsiteX1" fmla="*/ 1391850 w 1391850"/>
              <a:gd name="connsiteY1" fmla="*/ 680523 h 696292"/>
              <a:gd name="connsiteX2" fmla="*/ 664395 w 1391850"/>
              <a:gd name="connsiteY2" fmla="*/ 679784 h 696292"/>
              <a:gd name="connsiteX3" fmla="*/ 810270 w 1391850"/>
              <a:gd name="connsiteY3" fmla="*/ 476062 h 696292"/>
              <a:gd name="connsiteX4" fmla="*/ 0 w 1391850"/>
              <a:gd name="connsiteY4" fmla="*/ 696292 h 696292"/>
              <a:gd name="connsiteX5" fmla="*/ 1084978 w 1391850"/>
              <a:gd name="connsiteY5" fmla="*/ 149640 h 69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close/>
              </a:path>
            </a:pathLst>
          </a:custGeom>
          <a:solidFill>
            <a:schemeClr val="accent3"/>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19" name="MH_Other_9"/>
          <p:cNvSpPr/>
          <p:nvPr>
            <p:custDataLst>
              <p:tags r:id="rId10"/>
            </p:custDataLst>
          </p:nvPr>
        </p:nvSpPr>
        <p:spPr>
          <a:xfrm rot="10800000">
            <a:off x="5388094" y="4369956"/>
            <a:ext cx="1480884" cy="780673"/>
          </a:xfrm>
          <a:custGeom>
            <a:avLst/>
            <a:gdLst>
              <a:gd name="connsiteX0" fmla="*/ 1213505 w 1391850"/>
              <a:gd name="connsiteY0" fmla="*/ 0 h 696292"/>
              <a:gd name="connsiteX1" fmla="*/ 1391850 w 1391850"/>
              <a:gd name="connsiteY1" fmla="*/ 680523 h 696292"/>
              <a:gd name="connsiteX2" fmla="*/ 664395 w 1391850"/>
              <a:gd name="connsiteY2" fmla="*/ 679784 h 696292"/>
              <a:gd name="connsiteX3" fmla="*/ 810270 w 1391850"/>
              <a:gd name="connsiteY3" fmla="*/ 476062 h 696292"/>
              <a:gd name="connsiteX4" fmla="*/ 0 w 1391850"/>
              <a:gd name="connsiteY4" fmla="*/ 696292 h 696292"/>
              <a:gd name="connsiteX5" fmla="*/ 1084978 w 1391850"/>
              <a:gd name="connsiteY5" fmla="*/ 149640 h 69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close/>
              </a:path>
            </a:pathLst>
          </a:custGeom>
          <a:solidFill>
            <a:schemeClr val="accent4"/>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20" name="MH_Other_10"/>
          <p:cNvSpPr/>
          <p:nvPr>
            <p:custDataLst>
              <p:tags r:id="rId11"/>
            </p:custDataLst>
          </p:nvPr>
        </p:nvSpPr>
        <p:spPr>
          <a:xfrm rot="16200000">
            <a:off x="4060794" y="3037830"/>
            <a:ext cx="1559153" cy="741486"/>
          </a:xfrm>
          <a:custGeom>
            <a:avLst/>
            <a:gdLst>
              <a:gd name="connsiteX0" fmla="*/ 1213505 w 1391850"/>
              <a:gd name="connsiteY0" fmla="*/ 0 h 696292"/>
              <a:gd name="connsiteX1" fmla="*/ 1391850 w 1391850"/>
              <a:gd name="connsiteY1" fmla="*/ 680523 h 696292"/>
              <a:gd name="connsiteX2" fmla="*/ 664395 w 1391850"/>
              <a:gd name="connsiteY2" fmla="*/ 679784 h 696292"/>
              <a:gd name="connsiteX3" fmla="*/ 810270 w 1391850"/>
              <a:gd name="connsiteY3" fmla="*/ 476062 h 696292"/>
              <a:gd name="connsiteX4" fmla="*/ 0 w 1391850"/>
              <a:gd name="connsiteY4" fmla="*/ 696292 h 696292"/>
              <a:gd name="connsiteX5" fmla="*/ 1084978 w 1391850"/>
              <a:gd name="connsiteY5" fmla="*/ 149640 h 696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1850" h="696292">
                <a:moveTo>
                  <a:pt x="1213505" y="0"/>
                </a:moveTo>
                <a:lnTo>
                  <a:pt x="1391850" y="680523"/>
                </a:lnTo>
                <a:lnTo>
                  <a:pt x="664395" y="679784"/>
                </a:lnTo>
                <a:lnTo>
                  <a:pt x="810270" y="476062"/>
                </a:lnTo>
                <a:cubicBezTo>
                  <a:pt x="711564" y="424684"/>
                  <a:pt x="364296" y="301346"/>
                  <a:pt x="0" y="696292"/>
                </a:cubicBezTo>
                <a:cubicBezTo>
                  <a:pt x="100779" y="106417"/>
                  <a:pt x="733669" y="-15667"/>
                  <a:pt x="1084978" y="149640"/>
                </a:cubicBezTo>
                <a:close/>
              </a:path>
            </a:pathLst>
          </a:custGeom>
          <a:solidFill>
            <a:schemeClr val="accent1"/>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cxnSp>
        <p:nvCxnSpPr>
          <p:cNvPr id="21" name="MH_Other_11"/>
          <p:cNvCxnSpPr/>
          <p:nvPr>
            <p:custDataLst>
              <p:tags r:id="rId12"/>
            </p:custDataLst>
          </p:nvPr>
        </p:nvCxnSpPr>
        <p:spPr>
          <a:xfrm>
            <a:off x="5038167" y="5049543"/>
            <a:ext cx="733152" cy="0"/>
          </a:xfrm>
          <a:prstGeom prst="line">
            <a:avLst/>
          </a:prstGeom>
          <a:ln w="3175">
            <a:solidFill>
              <a:srgbClr val="C2C2C2"/>
            </a:solidFill>
            <a:prstDash val="dash"/>
          </a:ln>
        </p:spPr>
        <p:style>
          <a:lnRef idx="1">
            <a:schemeClr val="accent1"/>
          </a:lnRef>
          <a:fillRef idx="0">
            <a:schemeClr val="accent1"/>
          </a:fillRef>
          <a:effectRef idx="0">
            <a:schemeClr val="accent1"/>
          </a:effectRef>
          <a:fontRef idx="minor">
            <a:schemeClr val="tx1"/>
          </a:fontRef>
        </p:style>
      </p:cxnSp>
      <p:sp>
        <p:nvSpPr>
          <p:cNvPr id="22" name="MH_Other_12"/>
          <p:cNvSpPr/>
          <p:nvPr>
            <p:custDataLst>
              <p:tags r:id="rId13"/>
            </p:custDataLst>
          </p:nvPr>
        </p:nvSpPr>
        <p:spPr>
          <a:xfrm>
            <a:off x="4566680" y="4700885"/>
            <a:ext cx="533202" cy="561383"/>
          </a:xfrm>
          <a:prstGeom prst="ellipse">
            <a:avLst/>
          </a:prstGeom>
          <a:solidFill>
            <a:schemeClr val="accent4"/>
          </a:solidFill>
          <a:ln w="12700" cmpd="sng">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zh-CN" sz="2400" dirty="0">
                <a:solidFill>
                  <a:srgbClr val="FFFFFF"/>
                </a:solidFill>
              </a:rPr>
              <a:t>4</a:t>
            </a:r>
            <a:endParaRPr lang="zh-CN" altLang="en-US" sz="2400" dirty="0">
              <a:solidFill>
                <a:srgbClr val="FFFFFF"/>
              </a:solidFill>
            </a:endParaRPr>
          </a:p>
        </p:txBody>
      </p:sp>
      <p:sp>
        <p:nvSpPr>
          <p:cNvPr id="4" name="MH_SubTitle_1"/>
          <p:cNvSpPr/>
          <p:nvPr>
            <p:custDataLst>
              <p:tags r:id="rId14"/>
            </p:custDataLst>
          </p:nvPr>
        </p:nvSpPr>
        <p:spPr>
          <a:xfrm>
            <a:off x="1219821" y="2114642"/>
            <a:ext cx="2553321" cy="916633"/>
          </a:xfrm>
          <a:prstGeom prst="rect">
            <a:avLst/>
          </a:prstGeom>
        </p:spPr>
        <p:txBody>
          <a:bodyPr anchor="ctr">
            <a:noAutofit/>
          </a:bodyPr>
          <a:lstStyle/>
          <a:p>
            <a:pPr>
              <a:lnSpc>
                <a:spcPct val="120000"/>
              </a:lnSpc>
              <a:defRPr/>
            </a:pPr>
            <a:r>
              <a:rPr lang="en-US" altLang="zh-CN" sz="1600" b="1" dirty="0" smtClean="0"/>
              <a:t>1</a:t>
            </a:r>
            <a:r>
              <a:rPr lang="zh-CN" altLang="en-US" sz="1600" b="1" dirty="0" smtClean="0"/>
              <a:t>、重新分析数据，选取更多特征</a:t>
            </a:r>
            <a:endParaRPr lang="en-US" altLang="zh-CN" sz="1600" b="1" dirty="0" smtClean="0"/>
          </a:p>
          <a:p>
            <a:pPr>
              <a:lnSpc>
                <a:spcPct val="120000"/>
              </a:lnSpc>
              <a:defRPr/>
            </a:pPr>
            <a:r>
              <a:rPr lang="en-US" altLang="zh-CN" sz="1600" b="1" dirty="0" smtClean="0"/>
              <a:t>2</a:t>
            </a:r>
            <a:r>
              <a:rPr lang="zh-CN" altLang="en-US" sz="1600" b="1" dirty="0" smtClean="0"/>
              <a:t>、完善数据处理：改用随机森林法填充缺失数据</a:t>
            </a:r>
            <a:endParaRPr lang="da-DK" altLang="zh-CN" sz="1600" b="1" dirty="0"/>
          </a:p>
        </p:txBody>
      </p:sp>
      <p:sp>
        <p:nvSpPr>
          <p:cNvPr id="27" name="MH_SubTitle_4"/>
          <p:cNvSpPr/>
          <p:nvPr>
            <p:custDataLst>
              <p:tags r:id="rId15"/>
            </p:custDataLst>
          </p:nvPr>
        </p:nvSpPr>
        <p:spPr>
          <a:xfrm>
            <a:off x="2596026" y="4535058"/>
            <a:ext cx="1682444" cy="942947"/>
          </a:xfrm>
          <a:prstGeom prst="rect">
            <a:avLst/>
          </a:prstGeom>
        </p:spPr>
        <p:txBody>
          <a:bodyPr anchor="ctr">
            <a:normAutofit lnSpcReduction="10000"/>
          </a:bodyPr>
          <a:lstStyle/>
          <a:p>
            <a:pPr>
              <a:lnSpc>
                <a:spcPct val="120000"/>
              </a:lnSpc>
              <a:defRPr/>
            </a:pPr>
            <a:r>
              <a:rPr lang="zh-CN" altLang="en-US" sz="1600" b="1" dirty="0" smtClean="0"/>
              <a:t>进行多模型融合，训练出更优权重</a:t>
            </a:r>
            <a:endParaRPr lang="en-US" altLang="zh-CN" sz="1600" b="1" dirty="0"/>
          </a:p>
        </p:txBody>
      </p:sp>
      <p:sp>
        <p:nvSpPr>
          <p:cNvPr id="28" name="MH_SubTitle_2"/>
          <p:cNvSpPr/>
          <p:nvPr>
            <p:custDataLst>
              <p:tags r:id="rId16"/>
            </p:custDataLst>
          </p:nvPr>
        </p:nvSpPr>
        <p:spPr>
          <a:xfrm>
            <a:off x="7183165" y="1216208"/>
            <a:ext cx="1918277" cy="951072"/>
          </a:xfrm>
          <a:prstGeom prst="rect">
            <a:avLst/>
          </a:prstGeom>
        </p:spPr>
        <p:txBody>
          <a:bodyPr anchor="ctr">
            <a:normAutofit/>
          </a:bodyPr>
          <a:lstStyle/>
          <a:p>
            <a:pPr>
              <a:lnSpc>
                <a:spcPct val="120000"/>
              </a:lnSpc>
              <a:defRPr/>
            </a:pPr>
            <a:r>
              <a:rPr lang="zh-CN" altLang="en-US" sz="1600" b="1" dirty="0" smtClean="0"/>
              <a:t>调研更多算法</a:t>
            </a:r>
            <a:endParaRPr lang="en-US" altLang="zh-CN" sz="1600" b="1" dirty="0"/>
          </a:p>
        </p:txBody>
      </p:sp>
      <p:sp>
        <p:nvSpPr>
          <p:cNvPr id="29" name="MH_SubTitle_3"/>
          <p:cNvSpPr/>
          <p:nvPr>
            <p:custDataLst>
              <p:tags r:id="rId17"/>
            </p:custDataLst>
          </p:nvPr>
        </p:nvSpPr>
        <p:spPr>
          <a:xfrm>
            <a:off x="8691977" y="3214243"/>
            <a:ext cx="1918276" cy="942947"/>
          </a:xfrm>
          <a:prstGeom prst="rect">
            <a:avLst/>
          </a:prstGeom>
        </p:spPr>
        <p:txBody>
          <a:bodyPr anchor="ctr">
            <a:normAutofit/>
          </a:bodyPr>
          <a:lstStyle/>
          <a:p>
            <a:pPr>
              <a:lnSpc>
                <a:spcPct val="120000"/>
              </a:lnSpc>
              <a:defRPr/>
            </a:pPr>
            <a:r>
              <a:rPr lang="zh-CN" altLang="en-US" sz="1600" b="1" dirty="0" smtClean="0"/>
              <a:t>调参</a:t>
            </a:r>
            <a:endParaRPr lang="en-US" altLang="zh-CN" sz="1600" b="1" dirty="0"/>
          </a:p>
        </p:txBody>
      </p:sp>
      <p:sp>
        <p:nvSpPr>
          <p:cNvPr id="30" name="MH_Title_1"/>
          <p:cNvSpPr/>
          <p:nvPr>
            <p:custDataLst>
              <p:tags r:id="rId18"/>
            </p:custDataLst>
          </p:nvPr>
        </p:nvSpPr>
        <p:spPr>
          <a:xfrm>
            <a:off x="5283338" y="2700567"/>
            <a:ext cx="1685000" cy="1664413"/>
          </a:xfrm>
          <a:prstGeom prst="rect">
            <a:avLst/>
          </a:prstGeom>
        </p:spPr>
        <p:txBody>
          <a:bodyPr anchor="ctr">
            <a:normAutofit/>
          </a:bodyPr>
          <a:lstStyle/>
          <a:p>
            <a:pPr algn="ctr">
              <a:lnSpc>
                <a:spcPct val="120000"/>
              </a:lnSpc>
              <a:defRPr/>
            </a:pPr>
            <a:r>
              <a:rPr lang="zh-CN" altLang="en-US" sz="2000" b="1" dirty="0" smtClean="0"/>
              <a:t>循环提高准确率</a:t>
            </a:r>
            <a:endParaRPr lang="zh-CN" altLang="en-US" sz="2000" dirty="0">
              <a:solidFill>
                <a:schemeClr val="tx1">
                  <a:lumMod val="50000"/>
                  <a:lumOff val="50000"/>
                </a:schemeClr>
              </a:solidFill>
            </a:endParaRPr>
          </a:p>
        </p:txBody>
      </p:sp>
      <p:sp>
        <p:nvSpPr>
          <p:cNvPr id="3091" name="MH_PageTitle"/>
          <p:cNvSpPr>
            <a:spLocks noGrp="1"/>
          </p:cNvSpPr>
          <p:nvPr>
            <p:ph type="title"/>
            <p:custDataLst>
              <p:tags r:id="rId19"/>
            </p:custDataLst>
          </p:nvPr>
        </p:nvSpPr>
        <p:spPr>
          <a:xfrm>
            <a:off x="410514" y="453194"/>
            <a:ext cx="9601200" cy="698434"/>
          </a:xfrm>
        </p:spPr>
        <p:txBody>
          <a:bodyPr/>
          <a:lstStyle/>
          <a:p>
            <a:r>
              <a:rPr lang="en-US" altLang="zh-CN" dirty="0" smtClean="0"/>
              <a:t>4.2 </a:t>
            </a:r>
            <a:r>
              <a:rPr lang="zh-CN" altLang="en-US" dirty="0" smtClean="0"/>
              <a:t>完善算法、提高准确率</a:t>
            </a:r>
          </a:p>
        </p:txBody>
      </p:sp>
    </p:spTree>
    <p:custDataLst>
      <p:tags r:id="rId1"/>
    </p:custDataLst>
    <p:extLst>
      <p:ext uri="{BB962C8B-B14F-4D97-AF65-F5344CB8AC3E}">
        <p14:creationId xmlns:p14="http://schemas.microsoft.com/office/powerpoint/2010/main" val="1289388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p:cNvSpPr txBox="1">
            <a:spLocks noChangeArrowheads="1"/>
          </p:cNvSpPr>
          <p:nvPr>
            <p:custDataLst>
              <p:tags r:id="rId2"/>
            </p:custDataLst>
          </p:nvPr>
        </p:nvSpPr>
        <p:spPr bwMode="auto">
          <a:xfrm>
            <a:off x="4267200" y="2816226"/>
            <a:ext cx="302833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en-US" altLang="zh-CN" sz="6000" dirty="0">
                <a:solidFill>
                  <a:schemeClr val="accent1"/>
                </a:solidFill>
                <a:latin typeface="+mj-lt"/>
                <a:ea typeface="微软雅黑" panose="020B0503020204020204" pitchFamily="34" charset="-122"/>
              </a:rPr>
              <a:t>THANKS</a:t>
            </a:r>
          </a:p>
        </p:txBody>
      </p:sp>
      <p:sp>
        <p:nvSpPr>
          <p:cNvPr id="3" name="空心弧 2"/>
          <p:cNvSpPr/>
          <p:nvPr>
            <p:custDataLst>
              <p:tags r:id="rId3"/>
            </p:custDataLst>
          </p:nvPr>
        </p:nvSpPr>
        <p:spPr bwMode="auto">
          <a:xfrm rot="7086271">
            <a:off x="6551614" y="2576514"/>
            <a:ext cx="1482725" cy="1482725"/>
          </a:xfrm>
          <a:prstGeom prst="blockArc">
            <a:avLst>
              <a:gd name="adj1" fmla="val 5502533"/>
              <a:gd name="adj2" fmla="val 1980318"/>
              <a:gd name="adj3" fmla="val 1053"/>
            </a:avLst>
          </a:prstGeom>
          <a:solidFill>
            <a:schemeClr val="accent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Tree>
    <p:custDataLst>
      <p:tags r:id="rId1"/>
    </p:custDataLst>
    <p:extLst>
      <p:ext uri="{BB962C8B-B14F-4D97-AF65-F5344CB8AC3E}">
        <p14:creationId xmlns:p14="http://schemas.microsoft.com/office/powerpoint/2010/main" val="2937499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 name="直接连接符 5"/>
          <p:cNvCxnSpPr/>
          <p:nvPr>
            <p:custDataLst>
              <p:tags r:id="rId2"/>
            </p:custDataLst>
          </p:nvPr>
        </p:nvCxnSpPr>
        <p:spPr>
          <a:xfrm>
            <a:off x="3395664" y="22494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3"/>
            </p:custDataLst>
          </p:nvPr>
        </p:nvCxnSpPr>
        <p:spPr>
          <a:xfrm>
            <a:off x="3395664" y="4179888"/>
            <a:ext cx="545782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custDataLst>
              <p:tags r:id="rId4"/>
            </p:custDataLst>
          </p:nvPr>
        </p:nvSpPr>
        <p:spPr>
          <a:xfrm>
            <a:off x="3395663" y="2484439"/>
            <a:ext cx="1814512" cy="1462087"/>
          </a:xfrm>
          <a:prstGeom prst="rect">
            <a:avLst/>
          </a:prstGeom>
          <a:noFill/>
        </p:spPr>
        <p:txBody>
          <a:bodyPr lIns="0" tIns="0" rIns="0" bIns="0" anchor="ctr"/>
          <a:lstStyle/>
          <a:p>
            <a:pPr algn="ctr">
              <a:defRPr/>
            </a:pPr>
            <a:r>
              <a:rPr lang="en-US" altLang="zh-CN" sz="11500" spc="-500">
                <a:solidFill>
                  <a:schemeClr val="accent1"/>
                </a:solidFill>
                <a:latin typeface="Arial" panose="020B0604020202020204" pitchFamily="34" charset="0"/>
                <a:ea typeface="微软雅黑" panose="020B0503020204020204" pitchFamily="34" charset="-122"/>
              </a:rPr>
              <a:t>01</a:t>
            </a:r>
            <a:endParaRPr lang="zh-CN" altLang="en-US" sz="11500" spc="-500">
              <a:solidFill>
                <a:schemeClr val="accent1"/>
              </a:solidFill>
              <a:latin typeface="Arial" panose="020B0604020202020204" pitchFamily="34" charset="0"/>
              <a:ea typeface="微软雅黑" panose="020B0503020204020204" pitchFamily="34" charset="-122"/>
            </a:endParaRPr>
          </a:p>
        </p:txBody>
      </p:sp>
      <p:sp>
        <p:nvSpPr>
          <p:cNvPr id="2053" name="文本框 8"/>
          <p:cNvSpPr txBox="1">
            <a:spLocks noChangeArrowheads="1"/>
          </p:cNvSpPr>
          <p:nvPr>
            <p:custDataLst>
              <p:tags r:id="rId5"/>
            </p:custDataLst>
          </p:nvPr>
        </p:nvSpPr>
        <p:spPr bwMode="auto">
          <a:xfrm>
            <a:off x="5414964" y="2249488"/>
            <a:ext cx="3438525"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norm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10000"/>
              </a:lnSpc>
              <a:defRPr/>
            </a:pPr>
            <a:r>
              <a:rPr lang="zh-CN" altLang="en-US" sz="3600" dirty="0"/>
              <a:t>背景分析</a:t>
            </a:r>
            <a:endParaRPr lang="en-US" altLang="zh-CN" sz="3600" dirty="0"/>
          </a:p>
        </p:txBody>
      </p:sp>
    </p:spTree>
    <p:custDataLst>
      <p:tags r:id="rId1"/>
    </p:custDataLst>
    <p:extLst>
      <p:ext uri="{BB962C8B-B14F-4D97-AF65-F5344CB8AC3E}">
        <p14:creationId xmlns:p14="http://schemas.microsoft.com/office/powerpoint/2010/main" val="440417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MH_SubTitle_3"/>
          <p:cNvSpPr/>
          <p:nvPr>
            <p:custDataLst>
              <p:tags r:id="rId2"/>
            </p:custDataLst>
          </p:nvPr>
        </p:nvSpPr>
        <p:spPr>
          <a:xfrm>
            <a:off x="4684739" y="1159109"/>
            <a:ext cx="2005490" cy="2074713"/>
          </a:xfrm>
          <a:custGeom>
            <a:avLst/>
            <a:gdLst>
              <a:gd name="connsiteX0" fmla="*/ 787651 w 1575300"/>
              <a:gd name="connsiteY0" fmla="*/ 0 h 1575299"/>
              <a:gd name="connsiteX1" fmla="*/ 921071 w 1575300"/>
              <a:gd name="connsiteY1" fmla="*/ 55264 h 1575299"/>
              <a:gd name="connsiteX2" fmla="*/ 1520036 w 1575300"/>
              <a:gd name="connsiteY2" fmla="*/ 654229 h 1575299"/>
              <a:gd name="connsiteX3" fmla="*/ 1520036 w 1575300"/>
              <a:gd name="connsiteY3" fmla="*/ 921070 h 1575299"/>
              <a:gd name="connsiteX4" fmla="*/ 1280979 w 1575300"/>
              <a:gd name="connsiteY4" fmla="*/ 1160127 h 1575299"/>
              <a:gd name="connsiteX5" fmla="*/ 1336741 w 1575300"/>
              <a:gd name="connsiteY5" fmla="*/ 1215890 h 1575299"/>
              <a:gd name="connsiteX6" fmla="*/ 1397167 w 1575300"/>
              <a:gd name="connsiteY6" fmla="*/ 1155464 h 1575299"/>
              <a:gd name="connsiteX7" fmla="*/ 1381468 w 1575300"/>
              <a:gd name="connsiteY7" fmla="*/ 1381468 h 1575299"/>
              <a:gd name="connsiteX8" fmla="*/ 1155464 w 1575300"/>
              <a:gd name="connsiteY8" fmla="*/ 1397166 h 1575299"/>
              <a:gd name="connsiteX9" fmla="*/ 1215890 w 1575300"/>
              <a:gd name="connsiteY9" fmla="*/ 1336740 h 1575299"/>
              <a:gd name="connsiteX10" fmla="*/ 1160128 w 1575300"/>
              <a:gd name="connsiteY10" fmla="*/ 1280978 h 1575299"/>
              <a:gd name="connsiteX11" fmla="*/ 921071 w 1575300"/>
              <a:gd name="connsiteY11" fmla="*/ 1520035 h 1575299"/>
              <a:gd name="connsiteX12" fmla="*/ 654230 w 1575300"/>
              <a:gd name="connsiteY12" fmla="*/ 1520035 h 1575299"/>
              <a:gd name="connsiteX13" fmla="*/ 55266 w 1575300"/>
              <a:gd name="connsiteY13" fmla="*/ 921070 h 1575299"/>
              <a:gd name="connsiteX14" fmla="*/ 55266 w 1575300"/>
              <a:gd name="connsiteY14" fmla="*/ 654229 h 1575299"/>
              <a:gd name="connsiteX15" fmla="*/ 654230 w 1575300"/>
              <a:gd name="connsiteY15" fmla="*/ 55264 h 1575299"/>
              <a:gd name="connsiteX16" fmla="*/ 787651 w 1575300"/>
              <a:gd name="connsiteY16" fmla="*/ 0 h 157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300" h="1575299">
                <a:moveTo>
                  <a:pt x="787651" y="0"/>
                </a:moveTo>
                <a:cubicBezTo>
                  <a:pt x="835939" y="0"/>
                  <a:pt x="884228" y="18421"/>
                  <a:pt x="921071" y="55264"/>
                </a:cubicBezTo>
                <a:lnTo>
                  <a:pt x="1520036" y="654229"/>
                </a:lnTo>
                <a:cubicBezTo>
                  <a:pt x="1593722" y="727915"/>
                  <a:pt x="1593722" y="847384"/>
                  <a:pt x="1520036" y="921070"/>
                </a:cubicBezTo>
                <a:lnTo>
                  <a:pt x="1280979" y="1160127"/>
                </a:lnTo>
                <a:lnTo>
                  <a:pt x="1336741" y="1215890"/>
                </a:lnTo>
                <a:lnTo>
                  <a:pt x="1397167" y="1155464"/>
                </a:lnTo>
                <a:lnTo>
                  <a:pt x="1381468" y="1381468"/>
                </a:lnTo>
                <a:lnTo>
                  <a:pt x="1155464" y="1397166"/>
                </a:lnTo>
                <a:lnTo>
                  <a:pt x="1215890" y="1336740"/>
                </a:lnTo>
                <a:lnTo>
                  <a:pt x="1160128" y="1280978"/>
                </a:lnTo>
                <a:lnTo>
                  <a:pt x="921071" y="1520035"/>
                </a:lnTo>
                <a:cubicBezTo>
                  <a:pt x="847385" y="1593721"/>
                  <a:pt x="727916" y="1593721"/>
                  <a:pt x="654230" y="1520035"/>
                </a:cubicBezTo>
                <a:lnTo>
                  <a:pt x="55266" y="921070"/>
                </a:lnTo>
                <a:cubicBezTo>
                  <a:pt x="-18421" y="847384"/>
                  <a:pt x="-18421" y="727915"/>
                  <a:pt x="55266" y="654229"/>
                </a:cubicBezTo>
                <a:lnTo>
                  <a:pt x="654230" y="55264"/>
                </a:lnTo>
                <a:cubicBezTo>
                  <a:pt x="691073" y="18421"/>
                  <a:pt x="739362" y="0"/>
                  <a:pt x="78765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FFFF"/>
                </a:solidFill>
              </a:rPr>
              <a:t>学生画像</a:t>
            </a:r>
          </a:p>
        </p:txBody>
      </p:sp>
      <p:sp>
        <p:nvSpPr>
          <p:cNvPr id="34" name="MH_SubTitle_1"/>
          <p:cNvSpPr/>
          <p:nvPr>
            <p:custDataLst>
              <p:tags r:id="rId3"/>
            </p:custDataLst>
          </p:nvPr>
        </p:nvSpPr>
        <p:spPr>
          <a:xfrm>
            <a:off x="1978152" y="1159109"/>
            <a:ext cx="2005490" cy="2074713"/>
          </a:xfrm>
          <a:custGeom>
            <a:avLst/>
            <a:gdLst>
              <a:gd name="connsiteX0" fmla="*/ 787651 w 1575300"/>
              <a:gd name="connsiteY0" fmla="*/ 0 h 1575299"/>
              <a:gd name="connsiteX1" fmla="*/ 921071 w 1575300"/>
              <a:gd name="connsiteY1" fmla="*/ 55264 h 1575299"/>
              <a:gd name="connsiteX2" fmla="*/ 1520036 w 1575300"/>
              <a:gd name="connsiteY2" fmla="*/ 654229 h 1575299"/>
              <a:gd name="connsiteX3" fmla="*/ 1520036 w 1575300"/>
              <a:gd name="connsiteY3" fmla="*/ 921070 h 1575299"/>
              <a:gd name="connsiteX4" fmla="*/ 1280979 w 1575300"/>
              <a:gd name="connsiteY4" fmla="*/ 1160127 h 1575299"/>
              <a:gd name="connsiteX5" fmla="*/ 1336741 w 1575300"/>
              <a:gd name="connsiteY5" fmla="*/ 1215890 h 1575299"/>
              <a:gd name="connsiteX6" fmla="*/ 1397167 w 1575300"/>
              <a:gd name="connsiteY6" fmla="*/ 1155464 h 1575299"/>
              <a:gd name="connsiteX7" fmla="*/ 1381468 w 1575300"/>
              <a:gd name="connsiteY7" fmla="*/ 1381468 h 1575299"/>
              <a:gd name="connsiteX8" fmla="*/ 1155464 w 1575300"/>
              <a:gd name="connsiteY8" fmla="*/ 1397167 h 1575299"/>
              <a:gd name="connsiteX9" fmla="*/ 1215890 w 1575300"/>
              <a:gd name="connsiteY9" fmla="*/ 1336741 h 1575299"/>
              <a:gd name="connsiteX10" fmla="*/ 1160128 w 1575300"/>
              <a:gd name="connsiteY10" fmla="*/ 1280978 h 1575299"/>
              <a:gd name="connsiteX11" fmla="*/ 921071 w 1575300"/>
              <a:gd name="connsiteY11" fmla="*/ 1520035 h 1575299"/>
              <a:gd name="connsiteX12" fmla="*/ 654230 w 1575300"/>
              <a:gd name="connsiteY12" fmla="*/ 1520035 h 1575299"/>
              <a:gd name="connsiteX13" fmla="*/ 55266 w 1575300"/>
              <a:gd name="connsiteY13" fmla="*/ 921070 h 1575299"/>
              <a:gd name="connsiteX14" fmla="*/ 55266 w 1575300"/>
              <a:gd name="connsiteY14" fmla="*/ 654229 h 1575299"/>
              <a:gd name="connsiteX15" fmla="*/ 654230 w 1575300"/>
              <a:gd name="connsiteY15" fmla="*/ 55264 h 1575299"/>
              <a:gd name="connsiteX16" fmla="*/ 787651 w 1575300"/>
              <a:gd name="connsiteY16" fmla="*/ 0 h 1575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300" h="1575299">
                <a:moveTo>
                  <a:pt x="787651" y="0"/>
                </a:moveTo>
                <a:cubicBezTo>
                  <a:pt x="835939" y="0"/>
                  <a:pt x="884228" y="18421"/>
                  <a:pt x="921071" y="55264"/>
                </a:cubicBezTo>
                <a:lnTo>
                  <a:pt x="1520036" y="654229"/>
                </a:lnTo>
                <a:cubicBezTo>
                  <a:pt x="1593722" y="727915"/>
                  <a:pt x="1593722" y="847384"/>
                  <a:pt x="1520036" y="921070"/>
                </a:cubicBezTo>
                <a:lnTo>
                  <a:pt x="1280979" y="1160127"/>
                </a:lnTo>
                <a:lnTo>
                  <a:pt x="1336741" y="1215890"/>
                </a:lnTo>
                <a:lnTo>
                  <a:pt x="1397167" y="1155464"/>
                </a:lnTo>
                <a:lnTo>
                  <a:pt x="1381468" y="1381468"/>
                </a:lnTo>
                <a:lnTo>
                  <a:pt x="1155464" y="1397167"/>
                </a:lnTo>
                <a:lnTo>
                  <a:pt x="1215890" y="1336741"/>
                </a:lnTo>
                <a:lnTo>
                  <a:pt x="1160128" y="1280978"/>
                </a:lnTo>
                <a:lnTo>
                  <a:pt x="921071" y="1520035"/>
                </a:lnTo>
                <a:cubicBezTo>
                  <a:pt x="847385" y="1593721"/>
                  <a:pt x="727916" y="1593721"/>
                  <a:pt x="654230" y="1520035"/>
                </a:cubicBezTo>
                <a:lnTo>
                  <a:pt x="55266" y="921070"/>
                </a:lnTo>
                <a:cubicBezTo>
                  <a:pt x="-18421" y="847384"/>
                  <a:pt x="-18421" y="727915"/>
                  <a:pt x="55266" y="654229"/>
                </a:cubicBezTo>
                <a:lnTo>
                  <a:pt x="654230" y="55264"/>
                </a:lnTo>
                <a:cubicBezTo>
                  <a:pt x="691073" y="18421"/>
                  <a:pt x="739362" y="0"/>
                  <a:pt x="78765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FFFF"/>
                </a:solidFill>
              </a:rPr>
              <a:t>数字化校园</a:t>
            </a:r>
          </a:p>
        </p:txBody>
      </p:sp>
      <p:sp>
        <p:nvSpPr>
          <p:cNvPr id="48" name="MH_SubTitle_4"/>
          <p:cNvSpPr/>
          <p:nvPr>
            <p:custDataLst>
              <p:tags r:id="rId4"/>
            </p:custDataLst>
          </p:nvPr>
        </p:nvSpPr>
        <p:spPr>
          <a:xfrm>
            <a:off x="6002579" y="2646741"/>
            <a:ext cx="2005489" cy="2074714"/>
          </a:xfrm>
          <a:custGeom>
            <a:avLst/>
            <a:gdLst>
              <a:gd name="connsiteX0" fmla="*/ 787650 w 1575299"/>
              <a:gd name="connsiteY0" fmla="*/ 0 h 1575300"/>
              <a:gd name="connsiteX1" fmla="*/ 921070 w 1575299"/>
              <a:gd name="connsiteY1" fmla="*/ 55265 h 1575300"/>
              <a:gd name="connsiteX2" fmla="*/ 1520035 w 1575299"/>
              <a:gd name="connsiteY2" fmla="*/ 654230 h 1575300"/>
              <a:gd name="connsiteX3" fmla="*/ 1520035 w 1575299"/>
              <a:gd name="connsiteY3" fmla="*/ 921071 h 1575300"/>
              <a:gd name="connsiteX4" fmla="*/ 921070 w 1575299"/>
              <a:gd name="connsiteY4" fmla="*/ 1520035 h 1575300"/>
              <a:gd name="connsiteX5" fmla="*/ 654229 w 1575299"/>
              <a:gd name="connsiteY5" fmla="*/ 1520035 h 1575300"/>
              <a:gd name="connsiteX6" fmla="*/ 55265 w 1575299"/>
              <a:gd name="connsiteY6" fmla="*/ 921071 h 1575300"/>
              <a:gd name="connsiteX7" fmla="*/ 55265 w 1575299"/>
              <a:gd name="connsiteY7" fmla="*/ 654230 h 1575300"/>
              <a:gd name="connsiteX8" fmla="*/ 654229 w 1575299"/>
              <a:gd name="connsiteY8" fmla="*/ 55265 h 1575300"/>
              <a:gd name="connsiteX9" fmla="*/ 787650 w 1575299"/>
              <a:gd name="connsiteY9" fmla="*/ 0 h 157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299" h="1575300">
                <a:moveTo>
                  <a:pt x="787650" y="0"/>
                </a:moveTo>
                <a:cubicBezTo>
                  <a:pt x="835939" y="0"/>
                  <a:pt x="884227" y="18422"/>
                  <a:pt x="921070" y="55265"/>
                </a:cubicBezTo>
                <a:lnTo>
                  <a:pt x="1520035" y="654230"/>
                </a:lnTo>
                <a:cubicBezTo>
                  <a:pt x="1593721" y="727916"/>
                  <a:pt x="1593721" y="847385"/>
                  <a:pt x="1520035" y="921071"/>
                </a:cubicBezTo>
                <a:lnTo>
                  <a:pt x="921070" y="1520035"/>
                </a:lnTo>
                <a:cubicBezTo>
                  <a:pt x="847384" y="1593722"/>
                  <a:pt x="727915" y="1593722"/>
                  <a:pt x="654229" y="1520035"/>
                </a:cubicBezTo>
                <a:lnTo>
                  <a:pt x="55265" y="921071"/>
                </a:lnTo>
                <a:cubicBezTo>
                  <a:pt x="-18422" y="847385"/>
                  <a:pt x="-18422" y="727916"/>
                  <a:pt x="55265" y="654230"/>
                </a:cubicBezTo>
                <a:lnTo>
                  <a:pt x="654229" y="55265"/>
                </a:lnTo>
                <a:cubicBezTo>
                  <a:pt x="691072" y="18422"/>
                  <a:pt x="739361" y="0"/>
                  <a:pt x="78765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FFFF"/>
                </a:solidFill>
              </a:rPr>
              <a:t>认定、评估、管理</a:t>
            </a:r>
          </a:p>
        </p:txBody>
      </p:sp>
      <p:sp>
        <p:nvSpPr>
          <p:cNvPr id="35" name="MH_SubTitle_2"/>
          <p:cNvSpPr/>
          <p:nvPr>
            <p:custDataLst>
              <p:tags r:id="rId5"/>
            </p:custDataLst>
          </p:nvPr>
        </p:nvSpPr>
        <p:spPr>
          <a:xfrm>
            <a:off x="3431615" y="2646741"/>
            <a:ext cx="2005490" cy="2074714"/>
          </a:xfrm>
          <a:custGeom>
            <a:avLst/>
            <a:gdLst>
              <a:gd name="connsiteX0" fmla="*/ 787651 w 1575300"/>
              <a:gd name="connsiteY0" fmla="*/ 0 h 1575300"/>
              <a:gd name="connsiteX1" fmla="*/ 921071 w 1575300"/>
              <a:gd name="connsiteY1" fmla="*/ 55265 h 1575300"/>
              <a:gd name="connsiteX2" fmla="*/ 1160128 w 1575300"/>
              <a:gd name="connsiteY2" fmla="*/ 294322 h 1575300"/>
              <a:gd name="connsiteX3" fmla="*/ 1215891 w 1575300"/>
              <a:gd name="connsiteY3" fmla="*/ 238560 h 1575300"/>
              <a:gd name="connsiteX4" fmla="*/ 1155465 w 1575300"/>
              <a:gd name="connsiteY4" fmla="*/ 178134 h 1575300"/>
              <a:gd name="connsiteX5" fmla="*/ 1381469 w 1575300"/>
              <a:gd name="connsiteY5" fmla="*/ 193833 h 1575300"/>
              <a:gd name="connsiteX6" fmla="*/ 1397168 w 1575300"/>
              <a:gd name="connsiteY6" fmla="*/ 419837 h 1575300"/>
              <a:gd name="connsiteX7" fmla="*/ 1336742 w 1575300"/>
              <a:gd name="connsiteY7" fmla="*/ 359411 h 1575300"/>
              <a:gd name="connsiteX8" fmla="*/ 1280979 w 1575300"/>
              <a:gd name="connsiteY8" fmla="*/ 415174 h 1575300"/>
              <a:gd name="connsiteX9" fmla="*/ 1520036 w 1575300"/>
              <a:gd name="connsiteY9" fmla="*/ 654230 h 1575300"/>
              <a:gd name="connsiteX10" fmla="*/ 1520036 w 1575300"/>
              <a:gd name="connsiteY10" fmla="*/ 921071 h 1575300"/>
              <a:gd name="connsiteX11" fmla="*/ 921071 w 1575300"/>
              <a:gd name="connsiteY11" fmla="*/ 1520036 h 1575300"/>
              <a:gd name="connsiteX12" fmla="*/ 654230 w 1575300"/>
              <a:gd name="connsiteY12" fmla="*/ 1520036 h 1575300"/>
              <a:gd name="connsiteX13" fmla="*/ 55266 w 1575300"/>
              <a:gd name="connsiteY13" fmla="*/ 921071 h 1575300"/>
              <a:gd name="connsiteX14" fmla="*/ 55266 w 1575300"/>
              <a:gd name="connsiteY14" fmla="*/ 654230 h 1575300"/>
              <a:gd name="connsiteX15" fmla="*/ 654230 w 1575300"/>
              <a:gd name="connsiteY15" fmla="*/ 55265 h 1575300"/>
              <a:gd name="connsiteX16" fmla="*/ 787651 w 1575300"/>
              <a:gd name="connsiteY16" fmla="*/ 0 h 157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300" h="1575300">
                <a:moveTo>
                  <a:pt x="787651" y="0"/>
                </a:moveTo>
                <a:cubicBezTo>
                  <a:pt x="835939" y="0"/>
                  <a:pt x="884228" y="18422"/>
                  <a:pt x="921071" y="55265"/>
                </a:cubicBezTo>
                <a:lnTo>
                  <a:pt x="1160128" y="294322"/>
                </a:lnTo>
                <a:lnTo>
                  <a:pt x="1215891" y="238560"/>
                </a:lnTo>
                <a:lnTo>
                  <a:pt x="1155465" y="178134"/>
                </a:lnTo>
                <a:lnTo>
                  <a:pt x="1381469" y="193833"/>
                </a:lnTo>
                <a:lnTo>
                  <a:pt x="1397168" y="419837"/>
                </a:lnTo>
                <a:lnTo>
                  <a:pt x="1336742" y="359411"/>
                </a:lnTo>
                <a:lnTo>
                  <a:pt x="1280979" y="415174"/>
                </a:lnTo>
                <a:lnTo>
                  <a:pt x="1520036" y="654230"/>
                </a:lnTo>
                <a:cubicBezTo>
                  <a:pt x="1593722" y="727916"/>
                  <a:pt x="1593722" y="847385"/>
                  <a:pt x="1520036" y="921071"/>
                </a:cubicBezTo>
                <a:lnTo>
                  <a:pt x="921071" y="1520036"/>
                </a:lnTo>
                <a:cubicBezTo>
                  <a:pt x="847385" y="1593722"/>
                  <a:pt x="727916" y="1593722"/>
                  <a:pt x="654230" y="1520036"/>
                </a:cubicBezTo>
                <a:lnTo>
                  <a:pt x="55266" y="921071"/>
                </a:lnTo>
                <a:cubicBezTo>
                  <a:pt x="-18421" y="847385"/>
                  <a:pt x="-18421" y="727916"/>
                  <a:pt x="55266" y="654230"/>
                </a:cubicBezTo>
                <a:lnTo>
                  <a:pt x="654230" y="55265"/>
                </a:lnTo>
                <a:cubicBezTo>
                  <a:pt x="691073" y="18422"/>
                  <a:pt x="739362" y="0"/>
                  <a:pt x="78765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FFFFFF"/>
                </a:solidFill>
              </a:rPr>
              <a:t>校园大数据</a:t>
            </a:r>
          </a:p>
        </p:txBody>
      </p:sp>
      <p:sp>
        <p:nvSpPr>
          <p:cNvPr id="12" name="标题 1"/>
          <p:cNvSpPr txBox="1">
            <a:spLocks/>
          </p:cNvSpPr>
          <p:nvPr/>
        </p:nvSpPr>
        <p:spPr>
          <a:xfrm>
            <a:off x="235527" y="353290"/>
            <a:ext cx="9601200" cy="692727"/>
          </a:xfrm>
          <a:prstGeom prst="rect">
            <a:avLst/>
          </a:prstGeom>
        </p:spPr>
        <p:txBody>
          <a:bodyPr/>
          <a:lstStyle>
            <a:lvl1pPr algn="l" defTabSz="914400" rtl="0" eaLnBrk="1" latinLnBrk="0" hangingPunct="1">
              <a:lnSpc>
                <a:spcPct val="90000"/>
              </a:lnSpc>
              <a:spcBef>
                <a:spcPct val="0"/>
              </a:spcBef>
              <a:buNone/>
              <a:defRPr lang="zh-CN" sz="3200" b="1" kern="1200" cap="all" baseline="0">
                <a:solidFill>
                  <a:schemeClr val="accent1"/>
                </a:solidFill>
                <a:effectLst>
                  <a:outerShdw blurRad="38100" dist="25400" dir="18900000" algn="bl" rotWithShape="0">
                    <a:schemeClr val="bg1">
                      <a:alpha val="80000"/>
                    </a:schemeClr>
                  </a:outerShdw>
                </a:effectLst>
                <a:latin typeface="+mj-lt"/>
                <a:ea typeface="Microsoft YaHei UI" panose="020B0503020204020204" pitchFamily="34" charset="-122"/>
                <a:cs typeface="+mj-cs"/>
              </a:defRPr>
            </a:lvl1pPr>
          </a:lstStyle>
          <a:p>
            <a:r>
              <a:rPr lang="en-US" altLang="zh-CN" dirty="0"/>
              <a:t>1.1</a:t>
            </a:r>
            <a:r>
              <a:rPr lang="zh-CN" altLang="en-US" dirty="0"/>
              <a:t>、基于大数据的学生画像</a:t>
            </a:r>
          </a:p>
        </p:txBody>
      </p:sp>
    </p:spTree>
    <p:custDataLst>
      <p:tags r:id="rId1"/>
    </p:custDataLst>
    <p:extLst>
      <p:ext uri="{BB962C8B-B14F-4D97-AF65-F5344CB8AC3E}">
        <p14:creationId xmlns:p14="http://schemas.microsoft.com/office/powerpoint/2010/main" val="1629074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p:cNvGraphicFramePr>
            <a:graphicFrameLocks noGrp="1"/>
          </p:cNvGraphicFramePr>
          <p:nvPr>
            <p:extLst>
              <p:ext uri="{D42A27DB-BD31-4B8C-83A1-F6EECF244321}">
                <p14:modId xmlns:p14="http://schemas.microsoft.com/office/powerpoint/2010/main" val="2548669567"/>
              </p:ext>
            </p:extLst>
          </p:nvPr>
        </p:nvGraphicFramePr>
        <p:xfrm>
          <a:off x="4177144" y="124684"/>
          <a:ext cx="7696200" cy="5910356"/>
        </p:xfrm>
        <a:graphic>
          <a:graphicData uri="http://schemas.openxmlformats.org/drawingml/2006/table">
            <a:tbl>
              <a:tblPr firstRow="1" firstCol="1" bandRow="1">
                <a:tableStyleId>{9DCAF9ED-07DC-4A11-8D7F-57B35C25682E}</a:tableStyleId>
              </a:tblPr>
              <a:tblGrid>
                <a:gridCol w="1923586">
                  <a:extLst>
                    <a:ext uri="{9D8B030D-6E8A-4147-A177-3AD203B41FA5}">
                      <a16:colId xmlns:a16="http://schemas.microsoft.com/office/drawing/2014/main" val="1651186411"/>
                    </a:ext>
                  </a:extLst>
                </a:gridCol>
                <a:gridCol w="1923586">
                  <a:extLst>
                    <a:ext uri="{9D8B030D-6E8A-4147-A177-3AD203B41FA5}">
                      <a16:colId xmlns:a16="http://schemas.microsoft.com/office/drawing/2014/main" val="2628339063"/>
                    </a:ext>
                  </a:extLst>
                </a:gridCol>
                <a:gridCol w="3849028">
                  <a:extLst>
                    <a:ext uri="{9D8B030D-6E8A-4147-A177-3AD203B41FA5}">
                      <a16:colId xmlns:a16="http://schemas.microsoft.com/office/drawing/2014/main" val="2615250259"/>
                    </a:ext>
                  </a:extLst>
                </a:gridCol>
              </a:tblGrid>
              <a:tr h="149636">
                <a:tc>
                  <a:txBody>
                    <a:bodyPr/>
                    <a:lstStyle/>
                    <a:p>
                      <a:pPr algn="just">
                        <a:spcAft>
                          <a:spcPts val="0"/>
                        </a:spcAft>
                      </a:pPr>
                      <a:r>
                        <a:rPr lang="zh-CN" sz="800" kern="100">
                          <a:effectLst/>
                        </a:rPr>
                        <a:t>信息类别</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800" kern="100">
                          <a:effectLst/>
                        </a:rPr>
                        <a:t>数据应用</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800" kern="100">
                          <a:effectLst/>
                        </a:rPr>
                        <a:t>关联数据</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a16="http://schemas.microsoft.com/office/drawing/2014/main" val="3723542734"/>
                  </a:ext>
                </a:extLst>
              </a:tr>
              <a:tr h="423674">
                <a:tc>
                  <a:txBody>
                    <a:bodyPr/>
                    <a:lstStyle/>
                    <a:p>
                      <a:pPr algn="just">
                        <a:spcAft>
                          <a:spcPts val="0"/>
                        </a:spcAft>
                      </a:pPr>
                      <a:r>
                        <a:rPr lang="zh-CN" sz="1400" kern="100" dirty="0">
                          <a:effectLst/>
                        </a:rPr>
                        <a:t>行踪信息</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a:effectLst/>
                        </a:rPr>
                        <a:t>失联预警</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a:effectLst/>
                        </a:rPr>
                        <a:t>校园卡动态（门禁</a:t>
                      </a:r>
                      <a:r>
                        <a:rPr lang="en-US" sz="1400" kern="100">
                          <a:effectLst/>
                        </a:rPr>
                        <a:t>/</a:t>
                      </a:r>
                      <a:r>
                        <a:rPr lang="zh-CN" sz="1400" kern="100">
                          <a:effectLst/>
                        </a:rPr>
                        <a:t>食堂刷卡情况）</a:t>
                      </a:r>
                    </a:p>
                    <a:p>
                      <a:pPr algn="just">
                        <a:spcAft>
                          <a:spcPts val="0"/>
                        </a:spcAft>
                      </a:pPr>
                      <a:r>
                        <a:rPr lang="zh-CN" sz="1400" kern="100">
                          <a:effectLst/>
                        </a:rPr>
                        <a:t>校园网登陆情况</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a16="http://schemas.microsoft.com/office/drawing/2014/main" val="3545513889"/>
                  </a:ext>
                </a:extLst>
              </a:tr>
              <a:tr h="379435">
                <a:tc rowSpan="3">
                  <a:txBody>
                    <a:bodyPr/>
                    <a:lstStyle/>
                    <a:p>
                      <a:pPr algn="just">
                        <a:spcAft>
                          <a:spcPts val="0"/>
                        </a:spcAft>
                      </a:pPr>
                      <a:r>
                        <a:rPr lang="zh-CN" sz="1400" kern="100" dirty="0">
                          <a:effectLst/>
                        </a:rPr>
                        <a:t>成绩信息</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a:effectLst/>
                        </a:rPr>
                        <a:t>挂科预警</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rowSpan="3">
                  <a:txBody>
                    <a:bodyPr/>
                    <a:lstStyle/>
                    <a:p>
                      <a:pPr algn="just">
                        <a:spcAft>
                          <a:spcPts val="0"/>
                        </a:spcAft>
                      </a:pPr>
                      <a:r>
                        <a:rPr lang="zh-CN" sz="1400" kern="100" dirty="0">
                          <a:effectLst/>
                        </a:rPr>
                        <a:t>图书馆时常</a:t>
                      </a:r>
                    </a:p>
                    <a:p>
                      <a:pPr algn="just">
                        <a:spcAft>
                          <a:spcPts val="0"/>
                        </a:spcAft>
                      </a:pPr>
                      <a:r>
                        <a:rPr lang="zh-CN" sz="1400" kern="100" dirty="0">
                          <a:effectLst/>
                        </a:rPr>
                        <a:t>图书馆借阅情况</a:t>
                      </a:r>
                    </a:p>
                    <a:p>
                      <a:pPr algn="just">
                        <a:spcAft>
                          <a:spcPts val="0"/>
                        </a:spcAft>
                      </a:pPr>
                      <a:r>
                        <a:rPr lang="zh-CN" sz="1400" kern="100" dirty="0">
                          <a:effectLst/>
                        </a:rPr>
                        <a:t>平均出宿舍</a:t>
                      </a:r>
                      <a:r>
                        <a:rPr lang="en-US" sz="1400" kern="100" dirty="0">
                          <a:effectLst/>
                        </a:rPr>
                        <a:t>/</a:t>
                      </a:r>
                      <a:r>
                        <a:rPr lang="zh-CN" sz="1400" kern="100" dirty="0">
                          <a:effectLst/>
                        </a:rPr>
                        <a:t>回宿舍时间</a:t>
                      </a:r>
                    </a:p>
                    <a:p>
                      <a:pPr algn="just">
                        <a:spcAft>
                          <a:spcPts val="0"/>
                        </a:spcAft>
                      </a:pPr>
                      <a:r>
                        <a:rPr lang="zh-CN" sz="1400" kern="100" dirty="0">
                          <a:effectLst/>
                        </a:rPr>
                        <a:t>参与科研项目</a:t>
                      </a:r>
                      <a:r>
                        <a:rPr lang="en-US" sz="1400" kern="100" dirty="0">
                          <a:effectLst/>
                        </a:rPr>
                        <a:t>/</a:t>
                      </a:r>
                      <a:r>
                        <a:rPr lang="zh-CN" sz="1400" kern="100" dirty="0">
                          <a:effectLst/>
                        </a:rPr>
                        <a:t>比赛情况</a:t>
                      </a:r>
                    </a:p>
                    <a:p>
                      <a:pPr algn="just">
                        <a:spcAft>
                          <a:spcPts val="0"/>
                        </a:spcAft>
                      </a:pPr>
                      <a:r>
                        <a:rPr lang="zh-CN" sz="1400" kern="100" dirty="0">
                          <a:effectLst/>
                        </a:rPr>
                        <a:t>得奖学金情况</a:t>
                      </a:r>
                    </a:p>
                    <a:p>
                      <a:pPr algn="just">
                        <a:spcAft>
                          <a:spcPts val="0"/>
                        </a:spcAft>
                      </a:pPr>
                      <a:r>
                        <a:rPr lang="zh-CN" sz="1400" kern="100" dirty="0">
                          <a:effectLst/>
                        </a:rPr>
                        <a:t>签到情况</a:t>
                      </a:r>
                    </a:p>
                    <a:p>
                      <a:pPr algn="just">
                        <a:spcAft>
                          <a:spcPts val="0"/>
                        </a:spcAft>
                      </a:pPr>
                      <a:r>
                        <a:rPr lang="zh-CN" sz="1400" kern="100" dirty="0">
                          <a:effectLst/>
                        </a:rPr>
                        <a:t>社交网络平台信息</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a16="http://schemas.microsoft.com/office/drawing/2014/main" val="826602342"/>
                  </a:ext>
                </a:extLst>
              </a:tr>
              <a:tr h="378840">
                <a:tc vMerge="1">
                  <a:txBody>
                    <a:bodyPr/>
                    <a:lstStyle/>
                    <a:p>
                      <a:endParaRPr lang="zh-CN" altLang="en-US"/>
                    </a:p>
                  </a:txBody>
                  <a:tcPr/>
                </a:tc>
                <a:tc>
                  <a:txBody>
                    <a:bodyPr/>
                    <a:lstStyle/>
                    <a:p>
                      <a:pPr algn="just">
                        <a:spcAft>
                          <a:spcPts val="0"/>
                        </a:spcAft>
                      </a:pPr>
                      <a:r>
                        <a:rPr lang="zh-CN" sz="1400" kern="100" dirty="0">
                          <a:effectLst/>
                        </a:rPr>
                        <a:t>成绩预测</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vMerge="1">
                  <a:txBody>
                    <a:bodyPr/>
                    <a:lstStyle/>
                    <a:p>
                      <a:endParaRPr lang="zh-CN" altLang="en-US"/>
                    </a:p>
                  </a:txBody>
                  <a:tcPr/>
                </a:tc>
                <a:extLst>
                  <a:ext uri="{0D108BD9-81ED-4DB2-BD59-A6C34878D82A}">
                    <a16:rowId xmlns:a16="http://schemas.microsoft.com/office/drawing/2014/main" val="1527776313"/>
                  </a:ext>
                </a:extLst>
              </a:tr>
              <a:tr h="724583">
                <a:tc vMerge="1">
                  <a:txBody>
                    <a:bodyPr/>
                    <a:lstStyle/>
                    <a:p>
                      <a:endParaRPr lang="zh-CN" altLang="en-US"/>
                    </a:p>
                  </a:txBody>
                  <a:tcPr/>
                </a:tc>
                <a:tc>
                  <a:txBody>
                    <a:bodyPr/>
                    <a:lstStyle/>
                    <a:p>
                      <a:pPr algn="just">
                        <a:spcAft>
                          <a:spcPts val="0"/>
                        </a:spcAft>
                      </a:pPr>
                      <a:r>
                        <a:rPr lang="zh-CN" sz="1400" kern="100" dirty="0">
                          <a:effectLst/>
                        </a:rPr>
                        <a:t>科研项目</a:t>
                      </a:r>
                      <a:r>
                        <a:rPr lang="en-US" sz="1400" kern="100" dirty="0">
                          <a:effectLst/>
                        </a:rPr>
                        <a:t>/</a:t>
                      </a:r>
                      <a:r>
                        <a:rPr lang="zh-CN" sz="1400" kern="100" dirty="0">
                          <a:effectLst/>
                        </a:rPr>
                        <a:t>比赛推荐</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vMerge="1">
                  <a:txBody>
                    <a:bodyPr/>
                    <a:lstStyle/>
                    <a:p>
                      <a:endParaRPr lang="zh-CN" altLang="en-US"/>
                    </a:p>
                  </a:txBody>
                  <a:tcPr/>
                </a:tc>
                <a:extLst>
                  <a:ext uri="{0D108BD9-81ED-4DB2-BD59-A6C34878D82A}">
                    <a16:rowId xmlns:a16="http://schemas.microsoft.com/office/drawing/2014/main" val="2852539349"/>
                  </a:ext>
                </a:extLst>
              </a:tr>
              <a:tr h="1059184">
                <a:tc>
                  <a:txBody>
                    <a:bodyPr/>
                    <a:lstStyle/>
                    <a:p>
                      <a:pPr algn="just">
                        <a:spcAft>
                          <a:spcPts val="0"/>
                        </a:spcAft>
                      </a:pPr>
                      <a:r>
                        <a:rPr lang="zh-CN" sz="1400" kern="100">
                          <a:effectLst/>
                        </a:rPr>
                        <a:t>基本信息</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dirty="0">
                          <a:effectLst/>
                        </a:rPr>
                        <a:t>抑郁易感预警</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a:effectLst/>
                        </a:rPr>
                        <a:t>刷门禁情况</a:t>
                      </a:r>
                    </a:p>
                    <a:p>
                      <a:pPr algn="just">
                        <a:spcAft>
                          <a:spcPts val="0"/>
                        </a:spcAft>
                      </a:pPr>
                      <a:r>
                        <a:rPr lang="zh-CN" sz="1400" kern="100">
                          <a:effectLst/>
                        </a:rPr>
                        <a:t>社交网络平台信息</a:t>
                      </a:r>
                    </a:p>
                    <a:p>
                      <a:pPr algn="just">
                        <a:spcAft>
                          <a:spcPts val="0"/>
                        </a:spcAft>
                      </a:pPr>
                      <a:r>
                        <a:rPr lang="zh-CN" sz="1400" kern="100">
                          <a:effectLst/>
                        </a:rPr>
                        <a:t>图书馆借阅情况</a:t>
                      </a:r>
                    </a:p>
                    <a:p>
                      <a:pPr algn="just">
                        <a:spcAft>
                          <a:spcPts val="0"/>
                        </a:spcAft>
                      </a:pPr>
                      <a:r>
                        <a:rPr lang="zh-CN" sz="1400" kern="100">
                          <a:effectLst/>
                        </a:rPr>
                        <a:t>签到情况</a:t>
                      </a:r>
                    </a:p>
                    <a:p>
                      <a:pPr algn="just">
                        <a:spcAft>
                          <a:spcPts val="0"/>
                        </a:spcAft>
                      </a:pPr>
                      <a:r>
                        <a:rPr lang="zh-CN" sz="1400" kern="100">
                          <a:effectLst/>
                        </a:rPr>
                        <a:t>成绩信息</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a16="http://schemas.microsoft.com/office/drawing/2014/main" val="3415553166"/>
                  </a:ext>
                </a:extLst>
              </a:tr>
              <a:tr h="568855">
                <a:tc rowSpan="2">
                  <a:txBody>
                    <a:bodyPr/>
                    <a:lstStyle/>
                    <a:p>
                      <a:pPr algn="just">
                        <a:spcAft>
                          <a:spcPts val="0"/>
                        </a:spcAft>
                      </a:pPr>
                      <a:r>
                        <a:rPr lang="zh-CN" sz="1400" kern="100">
                          <a:effectLst/>
                        </a:rPr>
                        <a:t>就业信息</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a:effectLst/>
                        </a:rPr>
                        <a:t>失业预警</a:t>
                      </a:r>
                    </a:p>
                    <a:p>
                      <a:pPr algn="just">
                        <a:spcAft>
                          <a:spcPts val="0"/>
                        </a:spcAft>
                      </a:pPr>
                      <a:r>
                        <a:rPr lang="en-US" sz="1400" kern="100">
                          <a:effectLst/>
                        </a:rPr>
                        <a:t> </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rowSpan="2">
                  <a:txBody>
                    <a:bodyPr/>
                    <a:lstStyle/>
                    <a:p>
                      <a:pPr algn="just">
                        <a:spcAft>
                          <a:spcPts val="0"/>
                        </a:spcAft>
                      </a:pPr>
                      <a:r>
                        <a:rPr lang="zh-CN" sz="1400" kern="100" dirty="0">
                          <a:effectLst/>
                        </a:rPr>
                        <a:t>成绩情况</a:t>
                      </a:r>
                    </a:p>
                    <a:p>
                      <a:pPr algn="just">
                        <a:spcAft>
                          <a:spcPts val="0"/>
                        </a:spcAft>
                      </a:pPr>
                      <a:r>
                        <a:rPr lang="zh-CN" sz="1400" kern="100" dirty="0">
                          <a:effectLst/>
                        </a:rPr>
                        <a:t>参加学生会</a:t>
                      </a:r>
                      <a:r>
                        <a:rPr lang="en-US" sz="1400" kern="100" dirty="0">
                          <a:effectLst/>
                        </a:rPr>
                        <a:t>/</a:t>
                      </a:r>
                      <a:r>
                        <a:rPr lang="zh-CN" sz="1400" kern="100" dirty="0">
                          <a:effectLst/>
                        </a:rPr>
                        <a:t>社团情况</a:t>
                      </a:r>
                    </a:p>
                    <a:p>
                      <a:pPr algn="just">
                        <a:spcAft>
                          <a:spcPts val="0"/>
                        </a:spcAft>
                      </a:pPr>
                      <a:r>
                        <a:rPr lang="zh-CN" sz="1400" kern="100" dirty="0">
                          <a:effectLst/>
                        </a:rPr>
                        <a:t>参与科研项目和比赛情况</a:t>
                      </a:r>
                    </a:p>
                    <a:p>
                      <a:pPr algn="just">
                        <a:spcAft>
                          <a:spcPts val="0"/>
                        </a:spcAft>
                      </a:pPr>
                      <a:r>
                        <a:rPr lang="zh-CN" sz="1400" kern="100" dirty="0">
                          <a:effectLst/>
                        </a:rPr>
                        <a:t>得奖学金情况</a:t>
                      </a:r>
                    </a:p>
                    <a:p>
                      <a:pPr algn="just">
                        <a:spcAft>
                          <a:spcPts val="0"/>
                        </a:spcAft>
                      </a:pPr>
                      <a:r>
                        <a:rPr lang="zh-CN" sz="1400" kern="100" dirty="0">
                          <a:effectLst/>
                        </a:rPr>
                        <a:t>校园卡消费情况</a:t>
                      </a:r>
                    </a:p>
                    <a:p>
                      <a:pPr algn="just">
                        <a:spcAft>
                          <a:spcPts val="0"/>
                        </a:spcAft>
                      </a:pPr>
                      <a:r>
                        <a:rPr lang="zh-CN" sz="1400" kern="100" dirty="0">
                          <a:effectLst/>
                        </a:rPr>
                        <a:t>图书馆借阅情况</a:t>
                      </a:r>
                    </a:p>
                    <a:p>
                      <a:pPr algn="just">
                        <a:spcAft>
                          <a:spcPts val="0"/>
                        </a:spcAft>
                      </a:pPr>
                      <a:r>
                        <a:rPr lang="zh-CN" sz="1400" kern="100" dirty="0">
                          <a:effectLst/>
                        </a:rPr>
                        <a:t>往年就业信息</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extLst>
                  <a:ext uri="{0D108BD9-81ED-4DB2-BD59-A6C34878D82A}">
                    <a16:rowId xmlns:a16="http://schemas.microsoft.com/office/drawing/2014/main" val="3990379840"/>
                  </a:ext>
                </a:extLst>
              </a:tr>
              <a:tr h="914003">
                <a:tc vMerge="1">
                  <a:txBody>
                    <a:bodyPr/>
                    <a:lstStyle/>
                    <a:p>
                      <a:endParaRPr lang="zh-CN" altLang="en-US"/>
                    </a:p>
                  </a:txBody>
                  <a:tcPr/>
                </a:tc>
                <a:tc>
                  <a:txBody>
                    <a:bodyPr/>
                    <a:lstStyle/>
                    <a:p>
                      <a:pPr algn="just">
                        <a:spcAft>
                          <a:spcPts val="0"/>
                        </a:spcAft>
                      </a:pPr>
                      <a:r>
                        <a:rPr lang="zh-CN" sz="1400" kern="100">
                          <a:effectLst/>
                        </a:rPr>
                        <a:t>就业情况预测</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vMerge="1">
                  <a:txBody>
                    <a:bodyPr/>
                    <a:lstStyle/>
                    <a:p>
                      <a:endParaRPr lang="zh-CN" altLang="en-US"/>
                    </a:p>
                  </a:txBody>
                  <a:tcPr/>
                </a:tc>
                <a:extLst>
                  <a:ext uri="{0D108BD9-81ED-4DB2-BD59-A6C34878D82A}">
                    <a16:rowId xmlns:a16="http://schemas.microsoft.com/office/drawing/2014/main" val="304844170"/>
                  </a:ext>
                </a:extLst>
              </a:tr>
              <a:tr h="1271021">
                <a:tc>
                  <a:txBody>
                    <a:bodyPr/>
                    <a:lstStyle/>
                    <a:p>
                      <a:pPr algn="just">
                        <a:spcAft>
                          <a:spcPts val="0"/>
                        </a:spcAft>
                      </a:pPr>
                      <a:r>
                        <a:rPr lang="zh-CN" sz="1400" kern="100">
                          <a:effectLst/>
                        </a:rPr>
                        <a:t>基本信息</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dirty="0">
                          <a:effectLst/>
                        </a:rPr>
                        <a:t>贫困生认定</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0397" marR="60397" marT="0" marB="0"/>
                </a:tc>
                <a:tc>
                  <a:txBody>
                    <a:bodyPr/>
                    <a:lstStyle/>
                    <a:p>
                      <a:pPr algn="just">
                        <a:spcAft>
                          <a:spcPts val="0"/>
                        </a:spcAft>
                      </a:pPr>
                      <a:r>
                        <a:rPr lang="zh-CN" sz="1400" kern="100" dirty="0">
                          <a:effectLst/>
                        </a:rPr>
                        <a:t>校园卡超市消费情况</a:t>
                      </a:r>
                    </a:p>
                    <a:p>
                      <a:pPr algn="just">
                        <a:spcAft>
                          <a:spcPts val="0"/>
                        </a:spcAft>
                      </a:pPr>
                      <a:r>
                        <a:rPr lang="zh-CN" sz="1400" kern="100" dirty="0">
                          <a:effectLst/>
                        </a:rPr>
                        <a:t>食堂消费情况</a:t>
                      </a:r>
                    </a:p>
                    <a:p>
                      <a:pPr algn="just">
                        <a:spcAft>
                          <a:spcPts val="0"/>
                        </a:spcAft>
                      </a:pPr>
                      <a:r>
                        <a:rPr lang="zh-CN" sz="1400" kern="100" dirty="0">
                          <a:effectLst/>
                        </a:rPr>
                        <a:t>米饭量</a:t>
                      </a:r>
                    </a:p>
                    <a:p>
                      <a:pPr algn="just">
                        <a:spcAft>
                          <a:spcPts val="0"/>
                        </a:spcAft>
                      </a:pPr>
                      <a:r>
                        <a:rPr lang="zh-CN" sz="1400" kern="100" dirty="0">
                          <a:effectLst/>
                        </a:rPr>
                        <a:t>社交网络平台信息</a:t>
                      </a:r>
                    </a:p>
                    <a:p>
                      <a:pPr algn="just">
                        <a:spcAft>
                          <a:spcPts val="0"/>
                        </a:spcAft>
                      </a:pPr>
                      <a:r>
                        <a:rPr lang="zh-CN" sz="1400" kern="100" dirty="0">
                          <a:effectLst/>
                        </a:rPr>
                        <a:t>刷门禁情况</a:t>
                      </a:r>
                    </a:p>
                    <a:p>
                      <a:pPr algn="just">
                        <a:spcAft>
                          <a:spcPts val="0"/>
                        </a:spcAft>
                      </a:pPr>
                      <a:endParaRPr lang="zh-CN" sz="1400" kern="100" dirty="0">
                        <a:effectLst/>
                      </a:endParaRPr>
                    </a:p>
                  </a:txBody>
                  <a:tcPr marL="60397" marR="60397" marT="0" marB="0"/>
                </a:tc>
                <a:extLst>
                  <a:ext uri="{0D108BD9-81ED-4DB2-BD59-A6C34878D82A}">
                    <a16:rowId xmlns:a16="http://schemas.microsoft.com/office/drawing/2014/main" val="3596288447"/>
                  </a:ext>
                </a:extLst>
              </a:tr>
            </a:tbl>
          </a:graphicData>
        </a:graphic>
      </p:graphicFrame>
      <p:sp>
        <p:nvSpPr>
          <p:cNvPr id="6" name="MH_Other_1"/>
          <p:cNvSpPr/>
          <p:nvPr>
            <p:custDataLst>
              <p:tags r:id="rId1"/>
            </p:custDataLst>
          </p:nvPr>
        </p:nvSpPr>
        <p:spPr>
          <a:xfrm>
            <a:off x="310285" y="2051773"/>
            <a:ext cx="3389745" cy="2878978"/>
          </a:xfrm>
          <a:prstGeom prst="roundRect">
            <a:avLst>
              <a:gd name="adj" fmla="val 3901"/>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MH_Other_2"/>
          <p:cNvSpPr/>
          <p:nvPr>
            <p:custDataLst>
              <p:tags r:id="rId2"/>
            </p:custDataLst>
          </p:nvPr>
        </p:nvSpPr>
        <p:spPr>
          <a:xfrm>
            <a:off x="586510" y="2335935"/>
            <a:ext cx="3389745" cy="3552248"/>
          </a:xfrm>
          <a:custGeom>
            <a:avLst/>
            <a:gdLst>
              <a:gd name="connsiteX0" fmla="*/ 106446 w 4557485"/>
              <a:gd name="connsiteY0" fmla="*/ 0 h 3367314"/>
              <a:gd name="connsiteX1" fmla="*/ 4451039 w 4557485"/>
              <a:gd name="connsiteY1" fmla="*/ 0 h 3367314"/>
              <a:gd name="connsiteX2" fmla="*/ 4557485 w 4557485"/>
              <a:gd name="connsiteY2" fmla="*/ 106446 h 3367314"/>
              <a:gd name="connsiteX3" fmla="*/ 4557485 w 4557485"/>
              <a:gd name="connsiteY3" fmla="*/ 2622239 h 3367314"/>
              <a:gd name="connsiteX4" fmla="*/ 4451039 w 4557485"/>
              <a:gd name="connsiteY4" fmla="*/ 2728685 h 3367314"/>
              <a:gd name="connsiteX5" fmla="*/ 3773714 w 4557485"/>
              <a:gd name="connsiteY5" fmla="*/ 2728685 h 3367314"/>
              <a:gd name="connsiteX6" fmla="*/ 3773714 w 4557485"/>
              <a:gd name="connsiteY6" fmla="*/ 3367314 h 3367314"/>
              <a:gd name="connsiteX7" fmla="*/ 3135085 w 4557485"/>
              <a:gd name="connsiteY7" fmla="*/ 2728685 h 3367314"/>
              <a:gd name="connsiteX8" fmla="*/ 106446 w 4557485"/>
              <a:gd name="connsiteY8" fmla="*/ 2728685 h 3367314"/>
              <a:gd name="connsiteX9" fmla="*/ 0 w 4557485"/>
              <a:gd name="connsiteY9" fmla="*/ 2622239 h 3367314"/>
              <a:gd name="connsiteX10" fmla="*/ 0 w 4557485"/>
              <a:gd name="connsiteY10" fmla="*/ 106446 h 3367314"/>
              <a:gd name="connsiteX11" fmla="*/ 106446 w 4557485"/>
              <a:gd name="connsiteY11" fmla="*/ 0 h 336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7485" h="3367314">
                <a:moveTo>
                  <a:pt x="106446" y="0"/>
                </a:moveTo>
                <a:lnTo>
                  <a:pt x="4451039" y="0"/>
                </a:lnTo>
                <a:cubicBezTo>
                  <a:pt x="4509828" y="0"/>
                  <a:pt x="4557485" y="47657"/>
                  <a:pt x="4557485" y="106446"/>
                </a:cubicBezTo>
                <a:lnTo>
                  <a:pt x="4557485" y="2622239"/>
                </a:lnTo>
                <a:cubicBezTo>
                  <a:pt x="4557485" y="2681028"/>
                  <a:pt x="4509828" y="2728685"/>
                  <a:pt x="4451039" y="2728685"/>
                </a:cubicBezTo>
                <a:lnTo>
                  <a:pt x="3773714" y="2728685"/>
                </a:lnTo>
                <a:lnTo>
                  <a:pt x="3773714" y="3367314"/>
                </a:lnTo>
                <a:lnTo>
                  <a:pt x="3135085" y="2728685"/>
                </a:lnTo>
                <a:lnTo>
                  <a:pt x="106446" y="2728685"/>
                </a:lnTo>
                <a:cubicBezTo>
                  <a:pt x="47657" y="2728685"/>
                  <a:pt x="0" y="2681028"/>
                  <a:pt x="0" y="2622239"/>
                </a:cubicBezTo>
                <a:lnTo>
                  <a:pt x="0" y="106446"/>
                </a:lnTo>
                <a:cubicBezTo>
                  <a:pt x="0" y="47657"/>
                  <a:pt x="47657" y="0"/>
                  <a:pt x="10644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MH_Desc_1"/>
          <p:cNvSpPr>
            <a:spLocks noChangeArrowheads="1"/>
          </p:cNvSpPr>
          <p:nvPr>
            <p:custDataLst>
              <p:tags r:id="rId3"/>
            </p:custDataLst>
          </p:nvPr>
        </p:nvSpPr>
        <p:spPr bwMode="auto">
          <a:xfrm>
            <a:off x="1254849" y="2697885"/>
            <a:ext cx="2439294" cy="2143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pPr>
            <a:r>
              <a:rPr lang="zh-CN" altLang="en-US" dirty="0">
                <a:solidFill>
                  <a:srgbClr val="FFFFFF"/>
                </a:solidFill>
              </a:rPr>
              <a:t>近十几年全国高校数字化校园的建设使得校园生活大量通过数字化方式进行。从而使学生在学习、生活、消费中产生大量数据。</a:t>
            </a:r>
          </a:p>
          <a:p>
            <a:pPr algn="just">
              <a:lnSpc>
                <a:spcPct val="150000"/>
              </a:lnSpc>
            </a:pPr>
            <a:r>
              <a:rPr lang="zh-CN" altLang="en-US" dirty="0">
                <a:solidFill>
                  <a:srgbClr val="FFFFFF"/>
                </a:solidFill>
              </a:rPr>
              <a:t>。</a:t>
            </a:r>
          </a:p>
        </p:txBody>
      </p:sp>
      <p:sp>
        <p:nvSpPr>
          <p:cNvPr id="9" name="MH_Other_3"/>
          <p:cNvSpPr/>
          <p:nvPr>
            <p:custDataLst>
              <p:tags r:id="rId4"/>
            </p:custDataLst>
          </p:nvPr>
        </p:nvSpPr>
        <p:spPr>
          <a:xfrm>
            <a:off x="762379" y="2444030"/>
            <a:ext cx="279823" cy="301464"/>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0" name="MH_Other_4"/>
          <p:cNvSpPr/>
          <p:nvPr>
            <p:custDataLst>
              <p:tags r:id="rId5"/>
            </p:custDataLst>
          </p:nvPr>
        </p:nvSpPr>
        <p:spPr>
          <a:xfrm rot="10800000">
            <a:off x="3577159" y="4841627"/>
            <a:ext cx="279823" cy="299788"/>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1" name="MH_PageTitle"/>
          <p:cNvSpPr>
            <a:spLocks noGrp="1"/>
          </p:cNvSpPr>
          <p:nvPr>
            <p:ph type="title"/>
            <p:custDataLst>
              <p:tags r:id="rId6"/>
            </p:custDataLst>
          </p:nvPr>
        </p:nvSpPr>
        <p:spPr>
          <a:xfrm>
            <a:off x="117765" y="439022"/>
            <a:ext cx="9601200" cy="550028"/>
          </a:xfrm>
        </p:spPr>
        <p:txBody>
          <a:bodyPr/>
          <a:lstStyle/>
          <a:p>
            <a:pPr eaLnBrk="1" hangingPunct="1"/>
            <a:r>
              <a:rPr lang="en-US" altLang="zh-CN" dirty="0">
                <a:sym typeface="Wingdings" panose="05000000000000000000" pitchFamily="2" charset="2"/>
              </a:rPr>
              <a:t>1.1.1</a:t>
            </a:r>
            <a:r>
              <a:rPr lang="zh-CN" altLang="en-US" dirty="0">
                <a:sym typeface="Wingdings" panose="05000000000000000000" pitchFamily="2" charset="2"/>
              </a:rPr>
              <a:t>数字校园</a:t>
            </a:r>
            <a:r>
              <a:rPr lang="en-US" altLang="zh-CN" dirty="0">
                <a:sym typeface="Wingdings" panose="05000000000000000000" pitchFamily="2" charset="2"/>
              </a:rPr>
              <a:t></a:t>
            </a:r>
            <a:r>
              <a:rPr lang="zh-CN" altLang="en-US" dirty="0">
                <a:sym typeface="Wingdings" panose="05000000000000000000" pitchFamily="2" charset="2"/>
              </a:rPr>
              <a:t>校园大数据</a:t>
            </a:r>
            <a:endParaRPr lang="zh-CN" altLang="en-US" dirty="0"/>
          </a:p>
        </p:txBody>
      </p:sp>
    </p:spTree>
    <p:extLst>
      <p:ext uri="{BB962C8B-B14F-4D97-AF65-F5344CB8AC3E}">
        <p14:creationId xmlns:p14="http://schemas.microsoft.com/office/powerpoint/2010/main" val="1655535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H_Other_1"/>
          <p:cNvSpPr/>
          <p:nvPr>
            <p:custDataLst>
              <p:tags r:id="rId1"/>
            </p:custDataLst>
          </p:nvPr>
        </p:nvSpPr>
        <p:spPr>
          <a:xfrm>
            <a:off x="310285" y="2051773"/>
            <a:ext cx="3389745" cy="2878978"/>
          </a:xfrm>
          <a:prstGeom prst="roundRect">
            <a:avLst>
              <a:gd name="adj" fmla="val 3901"/>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MH_Other_2"/>
          <p:cNvSpPr/>
          <p:nvPr>
            <p:custDataLst>
              <p:tags r:id="rId2"/>
            </p:custDataLst>
          </p:nvPr>
        </p:nvSpPr>
        <p:spPr>
          <a:xfrm>
            <a:off x="586510" y="2335935"/>
            <a:ext cx="3389745" cy="3552248"/>
          </a:xfrm>
          <a:custGeom>
            <a:avLst/>
            <a:gdLst>
              <a:gd name="connsiteX0" fmla="*/ 106446 w 4557485"/>
              <a:gd name="connsiteY0" fmla="*/ 0 h 3367314"/>
              <a:gd name="connsiteX1" fmla="*/ 4451039 w 4557485"/>
              <a:gd name="connsiteY1" fmla="*/ 0 h 3367314"/>
              <a:gd name="connsiteX2" fmla="*/ 4557485 w 4557485"/>
              <a:gd name="connsiteY2" fmla="*/ 106446 h 3367314"/>
              <a:gd name="connsiteX3" fmla="*/ 4557485 w 4557485"/>
              <a:gd name="connsiteY3" fmla="*/ 2622239 h 3367314"/>
              <a:gd name="connsiteX4" fmla="*/ 4451039 w 4557485"/>
              <a:gd name="connsiteY4" fmla="*/ 2728685 h 3367314"/>
              <a:gd name="connsiteX5" fmla="*/ 3773714 w 4557485"/>
              <a:gd name="connsiteY5" fmla="*/ 2728685 h 3367314"/>
              <a:gd name="connsiteX6" fmla="*/ 3773714 w 4557485"/>
              <a:gd name="connsiteY6" fmla="*/ 3367314 h 3367314"/>
              <a:gd name="connsiteX7" fmla="*/ 3135085 w 4557485"/>
              <a:gd name="connsiteY7" fmla="*/ 2728685 h 3367314"/>
              <a:gd name="connsiteX8" fmla="*/ 106446 w 4557485"/>
              <a:gd name="connsiteY8" fmla="*/ 2728685 h 3367314"/>
              <a:gd name="connsiteX9" fmla="*/ 0 w 4557485"/>
              <a:gd name="connsiteY9" fmla="*/ 2622239 h 3367314"/>
              <a:gd name="connsiteX10" fmla="*/ 0 w 4557485"/>
              <a:gd name="connsiteY10" fmla="*/ 106446 h 3367314"/>
              <a:gd name="connsiteX11" fmla="*/ 106446 w 4557485"/>
              <a:gd name="connsiteY11" fmla="*/ 0 h 336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7485" h="3367314">
                <a:moveTo>
                  <a:pt x="106446" y="0"/>
                </a:moveTo>
                <a:lnTo>
                  <a:pt x="4451039" y="0"/>
                </a:lnTo>
                <a:cubicBezTo>
                  <a:pt x="4509828" y="0"/>
                  <a:pt x="4557485" y="47657"/>
                  <a:pt x="4557485" y="106446"/>
                </a:cubicBezTo>
                <a:lnTo>
                  <a:pt x="4557485" y="2622239"/>
                </a:lnTo>
                <a:cubicBezTo>
                  <a:pt x="4557485" y="2681028"/>
                  <a:pt x="4509828" y="2728685"/>
                  <a:pt x="4451039" y="2728685"/>
                </a:cubicBezTo>
                <a:lnTo>
                  <a:pt x="3773714" y="2728685"/>
                </a:lnTo>
                <a:lnTo>
                  <a:pt x="3773714" y="3367314"/>
                </a:lnTo>
                <a:lnTo>
                  <a:pt x="3135085" y="2728685"/>
                </a:lnTo>
                <a:lnTo>
                  <a:pt x="106446" y="2728685"/>
                </a:lnTo>
                <a:cubicBezTo>
                  <a:pt x="47657" y="2728685"/>
                  <a:pt x="0" y="2681028"/>
                  <a:pt x="0" y="2622239"/>
                </a:cubicBezTo>
                <a:lnTo>
                  <a:pt x="0" y="106446"/>
                </a:lnTo>
                <a:cubicBezTo>
                  <a:pt x="0" y="47657"/>
                  <a:pt x="47657" y="0"/>
                  <a:pt x="10644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MH_Desc_1"/>
          <p:cNvSpPr>
            <a:spLocks noChangeArrowheads="1"/>
          </p:cNvSpPr>
          <p:nvPr>
            <p:custDataLst>
              <p:tags r:id="rId3"/>
            </p:custDataLst>
          </p:nvPr>
        </p:nvSpPr>
        <p:spPr bwMode="auto">
          <a:xfrm>
            <a:off x="1254849" y="2697885"/>
            <a:ext cx="2439294" cy="21437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pPr>
            <a:r>
              <a:rPr lang="zh-CN" altLang="en-US" dirty="0">
                <a:solidFill>
                  <a:srgbClr val="FFFFFF"/>
                </a:solidFill>
              </a:rPr>
              <a:t>大数据客观真实地反映学生的生活轨迹和行为特征。可以通过对学生行为数据的分析，得到学生基本信息情况，形成多维度学生画像。</a:t>
            </a:r>
          </a:p>
        </p:txBody>
      </p:sp>
      <p:sp>
        <p:nvSpPr>
          <p:cNvPr id="9" name="MH_Other_3"/>
          <p:cNvSpPr/>
          <p:nvPr>
            <p:custDataLst>
              <p:tags r:id="rId4"/>
            </p:custDataLst>
          </p:nvPr>
        </p:nvSpPr>
        <p:spPr>
          <a:xfrm>
            <a:off x="762379" y="2444030"/>
            <a:ext cx="279823" cy="301464"/>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0" name="MH_Other_4"/>
          <p:cNvSpPr/>
          <p:nvPr>
            <p:custDataLst>
              <p:tags r:id="rId5"/>
            </p:custDataLst>
          </p:nvPr>
        </p:nvSpPr>
        <p:spPr>
          <a:xfrm rot="10800000">
            <a:off x="3577159" y="4841627"/>
            <a:ext cx="279823" cy="299788"/>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1" name="MH_PageTitle"/>
          <p:cNvSpPr>
            <a:spLocks noGrp="1"/>
          </p:cNvSpPr>
          <p:nvPr>
            <p:ph type="title"/>
            <p:custDataLst>
              <p:tags r:id="rId6"/>
            </p:custDataLst>
          </p:nvPr>
        </p:nvSpPr>
        <p:spPr>
          <a:xfrm>
            <a:off x="310285" y="366142"/>
            <a:ext cx="5854988" cy="550028"/>
          </a:xfrm>
        </p:spPr>
        <p:txBody>
          <a:bodyPr>
            <a:normAutofit/>
          </a:bodyPr>
          <a:lstStyle/>
          <a:p>
            <a:pPr eaLnBrk="1" hangingPunct="1"/>
            <a:r>
              <a:rPr lang="en-US" altLang="zh-CN" dirty="0">
                <a:sym typeface="Wingdings" panose="05000000000000000000" pitchFamily="2" charset="2"/>
              </a:rPr>
              <a:t>1.1.2</a:t>
            </a:r>
            <a:r>
              <a:rPr lang="zh-CN" altLang="en-US" dirty="0">
                <a:sym typeface="Wingdings" panose="05000000000000000000" pitchFamily="2" charset="2"/>
              </a:rPr>
              <a:t>校园大数据</a:t>
            </a:r>
            <a:r>
              <a:rPr lang="en-US" altLang="zh-CN" dirty="0">
                <a:sym typeface="Wingdings" panose="05000000000000000000" pitchFamily="2" charset="2"/>
              </a:rPr>
              <a:t></a:t>
            </a:r>
            <a:r>
              <a:rPr lang="zh-CN" altLang="en-US" dirty="0">
                <a:sym typeface="Wingdings" panose="05000000000000000000" pitchFamily="2" charset="2"/>
              </a:rPr>
              <a:t>学生画像</a:t>
            </a:r>
            <a:endParaRPr lang="zh-CN" altLang="en-US" dirty="0"/>
          </a:p>
        </p:txBody>
      </p:sp>
      <p:pic>
        <p:nvPicPr>
          <p:cNvPr id="12" name="图片 11" descr="G:\Downloads\网店的WBS图.png"/>
          <p:cNvPicPr/>
          <p:nvPr/>
        </p:nvPicPr>
        <p:blipFill>
          <a:blip r:embed="rId8">
            <a:extLst>
              <a:ext uri="{28A0092B-C50C-407E-A947-70E740481C1C}">
                <a14:useLocalDpi xmlns:a14="http://schemas.microsoft.com/office/drawing/2010/main" val="0"/>
              </a:ext>
            </a:extLst>
          </a:blip>
          <a:srcRect/>
          <a:stretch>
            <a:fillRect/>
          </a:stretch>
        </p:blipFill>
        <p:spPr bwMode="auto">
          <a:xfrm>
            <a:off x="5814204" y="249382"/>
            <a:ext cx="4687541" cy="3960003"/>
          </a:xfrm>
          <a:prstGeom prst="rect">
            <a:avLst/>
          </a:prstGeom>
          <a:noFill/>
          <a:ln>
            <a:noFill/>
          </a:ln>
        </p:spPr>
      </p:pic>
    </p:spTree>
    <p:extLst>
      <p:ext uri="{BB962C8B-B14F-4D97-AF65-F5344CB8AC3E}">
        <p14:creationId xmlns:p14="http://schemas.microsoft.com/office/powerpoint/2010/main" val="4283129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H_Other_1"/>
          <p:cNvSpPr/>
          <p:nvPr>
            <p:custDataLst>
              <p:tags r:id="rId2"/>
            </p:custDataLst>
          </p:nvPr>
        </p:nvSpPr>
        <p:spPr>
          <a:xfrm>
            <a:off x="187411" y="1117352"/>
            <a:ext cx="3389745" cy="4507593"/>
          </a:xfrm>
          <a:prstGeom prst="roundRect">
            <a:avLst>
              <a:gd name="adj" fmla="val 3901"/>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7" name="MH_Other_2"/>
          <p:cNvSpPr/>
          <p:nvPr>
            <p:custDataLst>
              <p:tags r:id="rId3"/>
            </p:custDataLst>
          </p:nvPr>
        </p:nvSpPr>
        <p:spPr>
          <a:xfrm>
            <a:off x="596991" y="1510145"/>
            <a:ext cx="3389745" cy="5347855"/>
          </a:xfrm>
          <a:custGeom>
            <a:avLst/>
            <a:gdLst>
              <a:gd name="connsiteX0" fmla="*/ 106446 w 4557485"/>
              <a:gd name="connsiteY0" fmla="*/ 0 h 3367314"/>
              <a:gd name="connsiteX1" fmla="*/ 4451039 w 4557485"/>
              <a:gd name="connsiteY1" fmla="*/ 0 h 3367314"/>
              <a:gd name="connsiteX2" fmla="*/ 4557485 w 4557485"/>
              <a:gd name="connsiteY2" fmla="*/ 106446 h 3367314"/>
              <a:gd name="connsiteX3" fmla="*/ 4557485 w 4557485"/>
              <a:gd name="connsiteY3" fmla="*/ 2622239 h 3367314"/>
              <a:gd name="connsiteX4" fmla="*/ 4451039 w 4557485"/>
              <a:gd name="connsiteY4" fmla="*/ 2728685 h 3367314"/>
              <a:gd name="connsiteX5" fmla="*/ 3773714 w 4557485"/>
              <a:gd name="connsiteY5" fmla="*/ 2728685 h 3367314"/>
              <a:gd name="connsiteX6" fmla="*/ 3773714 w 4557485"/>
              <a:gd name="connsiteY6" fmla="*/ 3367314 h 3367314"/>
              <a:gd name="connsiteX7" fmla="*/ 3135085 w 4557485"/>
              <a:gd name="connsiteY7" fmla="*/ 2728685 h 3367314"/>
              <a:gd name="connsiteX8" fmla="*/ 106446 w 4557485"/>
              <a:gd name="connsiteY8" fmla="*/ 2728685 h 3367314"/>
              <a:gd name="connsiteX9" fmla="*/ 0 w 4557485"/>
              <a:gd name="connsiteY9" fmla="*/ 2622239 h 3367314"/>
              <a:gd name="connsiteX10" fmla="*/ 0 w 4557485"/>
              <a:gd name="connsiteY10" fmla="*/ 106446 h 3367314"/>
              <a:gd name="connsiteX11" fmla="*/ 106446 w 4557485"/>
              <a:gd name="connsiteY11" fmla="*/ 0 h 336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7485" h="3367314">
                <a:moveTo>
                  <a:pt x="106446" y="0"/>
                </a:moveTo>
                <a:lnTo>
                  <a:pt x="4451039" y="0"/>
                </a:lnTo>
                <a:cubicBezTo>
                  <a:pt x="4509828" y="0"/>
                  <a:pt x="4557485" y="47657"/>
                  <a:pt x="4557485" y="106446"/>
                </a:cubicBezTo>
                <a:lnTo>
                  <a:pt x="4557485" y="2622239"/>
                </a:lnTo>
                <a:cubicBezTo>
                  <a:pt x="4557485" y="2681028"/>
                  <a:pt x="4509828" y="2728685"/>
                  <a:pt x="4451039" y="2728685"/>
                </a:cubicBezTo>
                <a:lnTo>
                  <a:pt x="3773714" y="2728685"/>
                </a:lnTo>
                <a:lnTo>
                  <a:pt x="3773714" y="3367314"/>
                </a:lnTo>
                <a:lnTo>
                  <a:pt x="3135085" y="2728685"/>
                </a:lnTo>
                <a:lnTo>
                  <a:pt x="106446" y="2728685"/>
                </a:lnTo>
                <a:cubicBezTo>
                  <a:pt x="47657" y="2728685"/>
                  <a:pt x="0" y="2681028"/>
                  <a:pt x="0" y="2622239"/>
                </a:cubicBezTo>
                <a:lnTo>
                  <a:pt x="0" y="106446"/>
                </a:lnTo>
                <a:cubicBezTo>
                  <a:pt x="0" y="47657"/>
                  <a:pt x="47657" y="0"/>
                  <a:pt x="10644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8" name="MH_Desc_1"/>
          <p:cNvSpPr>
            <a:spLocks noChangeArrowheads="1"/>
          </p:cNvSpPr>
          <p:nvPr>
            <p:custDataLst>
              <p:tags r:id="rId4"/>
            </p:custDataLst>
          </p:nvPr>
        </p:nvSpPr>
        <p:spPr bwMode="auto">
          <a:xfrm>
            <a:off x="1254849" y="2115378"/>
            <a:ext cx="2439294" cy="335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just">
              <a:lnSpc>
                <a:spcPct val="150000"/>
              </a:lnSpc>
            </a:pPr>
            <a:r>
              <a:rPr lang="zh-CN" altLang="en-US" dirty="0">
                <a:solidFill>
                  <a:srgbClr val="FFFFFF"/>
                </a:solidFill>
              </a:rPr>
              <a:t>学生画像从多个维度刻画学生和群体信息，将学生和群体最大化的“透明化” ，满足学校职能部门的管理需求，提高校园的信息化管理水平，促进教育变革与发展。</a:t>
            </a:r>
          </a:p>
        </p:txBody>
      </p:sp>
      <p:sp>
        <p:nvSpPr>
          <p:cNvPr id="9" name="MH_Other_3"/>
          <p:cNvSpPr/>
          <p:nvPr>
            <p:custDataLst>
              <p:tags r:id="rId5"/>
            </p:custDataLst>
          </p:nvPr>
        </p:nvSpPr>
        <p:spPr>
          <a:xfrm>
            <a:off x="762380" y="2459466"/>
            <a:ext cx="165876" cy="472000"/>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0" name="MH_Other_4"/>
          <p:cNvSpPr/>
          <p:nvPr>
            <p:custDataLst>
              <p:tags r:id="rId6"/>
            </p:custDataLst>
          </p:nvPr>
        </p:nvSpPr>
        <p:spPr>
          <a:xfrm rot="10800000">
            <a:off x="3577157" y="4857606"/>
            <a:ext cx="279823" cy="469375"/>
          </a:xfrm>
          <a:custGeom>
            <a:avLst/>
            <a:gdLst/>
            <a:ahLst/>
            <a:cxnLst/>
            <a:rect l="l" t="t" r="r" b="b"/>
            <a:pathLst>
              <a:path w="376733" h="285293">
                <a:moveTo>
                  <a:pt x="374295" y="1219"/>
                </a:moveTo>
                <a:cubicBezTo>
                  <a:pt x="375920" y="1219"/>
                  <a:pt x="376733" y="2032"/>
                  <a:pt x="376733" y="3657"/>
                </a:cubicBezTo>
                <a:cubicBezTo>
                  <a:pt x="376733" y="6096"/>
                  <a:pt x="374295" y="10566"/>
                  <a:pt x="369418" y="17069"/>
                </a:cubicBezTo>
                <a:cubicBezTo>
                  <a:pt x="353975" y="36576"/>
                  <a:pt x="342392" y="58725"/>
                  <a:pt x="334671" y="83515"/>
                </a:cubicBezTo>
                <a:cubicBezTo>
                  <a:pt x="326949" y="108305"/>
                  <a:pt x="323088" y="129235"/>
                  <a:pt x="323088" y="146304"/>
                </a:cubicBezTo>
                <a:cubicBezTo>
                  <a:pt x="323088" y="163373"/>
                  <a:pt x="328778" y="186131"/>
                  <a:pt x="340157" y="214579"/>
                </a:cubicBezTo>
                <a:cubicBezTo>
                  <a:pt x="343408" y="221894"/>
                  <a:pt x="345034" y="229819"/>
                  <a:pt x="345034" y="238353"/>
                </a:cubicBezTo>
                <a:cubicBezTo>
                  <a:pt x="345034" y="246888"/>
                  <a:pt x="336703" y="255422"/>
                  <a:pt x="320040" y="263957"/>
                </a:cubicBezTo>
                <a:cubicBezTo>
                  <a:pt x="303378" y="272491"/>
                  <a:pt x="287732" y="276758"/>
                  <a:pt x="273101" y="276758"/>
                </a:cubicBezTo>
                <a:cubicBezTo>
                  <a:pt x="258471" y="276758"/>
                  <a:pt x="243434" y="272288"/>
                  <a:pt x="227991" y="263347"/>
                </a:cubicBezTo>
                <a:cubicBezTo>
                  <a:pt x="212548" y="254406"/>
                  <a:pt x="204826" y="237541"/>
                  <a:pt x="204826" y="212750"/>
                </a:cubicBezTo>
                <a:cubicBezTo>
                  <a:pt x="204826" y="187960"/>
                  <a:pt x="213564" y="158089"/>
                  <a:pt x="231039" y="123139"/>
                </a:cubicBezTo>
                <a:cubicBezTo>
                  <a:pt x="248514" y="88189"/>
                  <a:pt x="274930" y="59131"/>
                  <a:pt x="310287" y="35966"/>
                </a:cubicBezTo>
                <a:cubicBezTo>
                  <a:pt x="345644" y="12801"/>
                  <a:pt x="366980" y="1219"/>
                  <a:pt x="374295" y="1219"/>
                </a:cubicBezTo>
                <a:close/>
                <a:moveTo>
                  <a:pt x="235916" y="0"/>
                </a:moveTo>
                <a:cubicBezTo>
                  <a:pt x="240386" y="0"/>
                  <a:pt x="242621" y="813"/>
                  <a:pt x="242621" y="2438"/>
                </a:cubicBezTo>
                <a:cubicBezTo>
                  <a:pt x="242621" y="4877"/>
                  <a:pt x="239370" y="8941"/>
                  <a:pt x="232868" y="14630"/>
                </a:cubicBezTo>
                <a:cubicBezTo>
                  <a:pt x="199543" y="42265"/>
                  <a:pt x="175159" y="71120"/>
                  <a:pt x="159716" y="101193"/>
                </a:cubicBezTo>
                <a:cubicBezTo>
                  <a:pt x="144272" y="131267"/>
                  <a:pt x="136551" y="156057"/>
                  <a:pt x="136551" y="175565"/>
                </a:cubicBezTo>
                <a:cubicBezTo>
                  <a:pt x="136551" y="195072"/>
                  <a:pt x="137973" y="209702"/>
                  <a:pt x="140818" y="219456"/>
                </a:cubicBezTo>
                <a:cubicBezTo>
                  <a:pt x="143663" y="229209"/>
                  <a:pt x="145085" y="236118"/>
                  <a:pt x="145085" y="240182"/>
                </a:cubicBezTo>
                <a:cubicBezTo>
                  <a:pt x="145085" y="253187"/>
                  <a:pt x="137160" y="263957"/>
                  <a:pt x="121311" y="272491"/>
                </a:cubicBezTo>
                <a:cubicBezTo>
                  <a:pt x="105461" y="281025"/>
                  <a:pt x="90831" y="285293"/>
                  <a:pt x="77420" y="285293"/>
                </a:cubicBezTo>
                <a:cubicBezTo>
                  <a:pt x="64008" y="285293"/>
                  <a:pt x="47752" y="279400"/>
                  <a:pt x="28652" y="267614"/>
                </a:cubicBezTo>
                <a:cubicBezTo>
                  <a:pt x="9551" y="255829"/>
                  <a:pt x="0" y="238557"/>
                  <a:pt x="0" y="215798"/>
                </a:cubicBezTo>
                <a:cubicBezTo>
                  <a:pt x="0" y="202793"/>
                  <a:pt x="3658" y="189585"/>
                  <a:pt x="10973" y="176174"/>
                </a:cubicBezTo>
                <a:cubicBezTo>
                  <a:pt x="18288" y="162763"/>
                  <a:pt x="32716" y="142849"/>
                  <a:pt x="54255" y="116433"/>
                </a:cubicBezTo>
                <a:cubicBezTo>
                  <a:pt x="75794" y="90017"/>
                  <a:pt x="98959" y="67869"/>
                  <a:pt x="123749" y="49987"/>
                </a:cubicBezTo>
                <a:cubicBezTo>
                  <a:pt x="148540" y="32105"/>
                  <a:pt x="172314" y="19304"/>
                  <a:pt x="195072" y="11582"/>
                </a:cubicBezTo>
                <a:cubicBezTo>
                  <a:pt x="217831" y="3861"/>
                  <a:pt x="231445" y="0"/>
                  <a:pt x="235916" y="0"/>
                </a:cubicBezTo>
                <a:close/>
              </a:path>
            </a:pathLst>
          </a:custGeom>
          <a:solidFill>
            <a:schemeClr val="accent1">
              <a:lumMod val="50000"/>
            </a:schemeClr>
          </a:solidFill>
          <a:ln>
            <a:noFill/>
          </a:ln>
          <a:effectLst/>
        </p:spPr>
        <p:txBody>
          <a:bodyPr/>
          <a:lstStyle/>
          <a:p>
            <a:pPr algn="just">
              <a:lnSpc>
                <a:spcPct val="130000"/>
              </a:lnSpc>
              <a:defRPr/>
            </a:pPr>
            <a:endParaRPr lang="zh-CN" altLang="en-US" sz="9600">
              <a:solidFill>
                <a:srgbClr val="FFFFFF"/>
              </a:solidFill>
              <a:latin typeface="华文隶书" panose="02010800040101010101" pitchFamily="2" charset="-122"/>
              <a:ea typeface="华文隶书" panose="02010800040101010101" pitchFamily="2" charset="-122"/>
            </a:endParaRPr>
          </a:p>
        </p:txBody>
      </p:sp>
      <p:sp>
        <p:nvSpPr>
          <p:cNvPr id="11" name="MH_PageTitle"/>
          <p:cNvSpPr>
            <a:spLocks noGrp="1"/>
          </p:cNvSpPr>
          <p:nvPr>
            <p:ph type="title"/>
            <p:custDataLst>
              <p:tags r:id="rId7"/>
            </p:custDataLst>
          </p:nvPr>
        </p:nvSpPr>
        <p:spPr>
          <a:xfrm>
            <a:off x="310285" y="366142"/>
            <a:ext cx="6159788" cy="550028"/>
          </a:xfrm>
        </p:spPr>
        <p:txBody>
          <a:bodyPr>
            <a:normAutofit fontScale="90000"/>
          </a:bodyPr>
          <a:lstStyle/>
          <a:p>
            <a:pPr eaLnBrk="1" hangingPunct="1"/>
            <a:r>
              <a:rPr lang="en-US" altLang="zh-CN" dirty="0">
                <a:sym typeface="Wingdings" panose="05000000000000000000" pitchFamily="2" charset="2"/>
              </a:rPr>
              <a:t>1.1.3</a:t>
            </a:r>
            <a:r>
              <a:rPr lang="zh-CN" altLang="en-US" dirty="0">
                <a:sym typeface="Wingdings" panose="05000000000000000000" pitchFamily="2" charset="2"/>
              </a:rPr>
              <a:t>学生画像</a:t>
            </a:r>
            <a:r>
              <a:rPr lang="en-US" altLang="zh-CN" dirty="0">
                <a:sym typeface="Wingdings" panose="05000000000000000000" pitchFamily="2" charset="2"/>
              </a:rPr>
              <a:t></a:t>
            </a:r>
            <a:r>
              <a:rPr lang="zh-CN" altLang="en-US" dirty="0">
                <a:sym typeface="Wingdings" panose="05000000000000000000" pitchFamily="2" charset="2"/>
              </a:rPr>
              <a:t>评估、认定、管理</a:t>
            </a:r>
            <a:endParaRPr lang="zh-CN" altLang="en-US" dirty="0"/>
          </a:p>
        </p:txBody>
      </p:sp>
      <p:sp>
        <p:nvSpPr>
          <p:cNvPr id="2" name="Rectangle 2"/>
          <p:cNvSpPr>
            <a:spLocks noChangeArrowheads="1"/>
          </p:cNvSpPr>
          <p:nvPr/>
        </p:nvSpPr>
        <p:spPr bwMode="auto">
          <a:xfrm>
            <a:off x="4793672" y="111735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631275975"/>
              </p:ext>
            </p:extLst>
          </p:nvPr>
        </p:nvGraphicFramePr>
        <p:xfrm>
          <a:off x="5080378" y="908239"/>
          <a:ext cx="6467133" cy="4475485"/>
        </p:xfrm>
        <a:graphic>
          <a:graphicData uri="http://schemas.openxmlformats.org/presentationml/2006/ole">
            <mc:AlternateContent xmlns:mc="http://schemas.openxmlformats.org/markup-compatibility/2006">
              <mc:Choice xmlns:v="urn:schemas-microsoft-com:vml" Requires="v">
                <p:oleObj spid="_x0000_s6183" r:id="rId9" imgW="6896277" imgH="4770199" progId="Visio.Drawing.15">
                  <p:embed/>
                </p:oleObj>
              </mc:Choice>
              <mc:Fallback>
                <p:oleObj r:id="rId9" imgW="6896277" imgH="4770199" progId="Visio.Drawing.15">
                  <p:embed/>
                  <p:pic>
                    <p:nvPicPr>
                      <p:cNvPr id="0" name="Object 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080378" y="908239"/>
                        <a:ext cx="6467133" cy="4475485"/>
                      </a:xfrm>
                      <a:prstGeom prst="rect">
                        <a:avLst/>
                      </a:prstGeom>
                      <a:noFill/>
                    </p:spPr>
                  </p:pic>
                </p:oleObj>
              </mc:Fallback>
            </mc:AlternateContent>
          </a:graphicData>
        </a:graphic>
      </p:graphicFrame>
    </p:spTree>
    <p:extLst>
      <p:ext uri="{BB962C8B-B14F-4D97-AF65-F5344CB8AC3E}">
        <p14:creationId xmlns:p14="http://schemas.microsoft.com/office/powerpoint/2010/main" val="2141165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MH_SubTitle_4"/>
          <p:cNvSpPr>
            <a:spLocks noChangeArrowheads="1"/>
          </p:cNvSpPr>
          <p:nvPr>
            <p:custDataLst>
              <p:tags r:id="rId2"/>
            </p:custDataLst>
          </p:nvPr>
        </p:nvSpPr>
        <p:spPr bwMode="gray">
          <a:xfrm>
            <a:off x="5017798" y="4884304"/>
            <a:ext cx="5664056" cy="646112"/>
          </a:xfrm>
          <a:prstGeom prst="roundRect">
            <a:avLst>
              <a:gd name="adj" fmla="val 50000"/>
            </a:avLst>
          </a:prstGeom>
          <a:solidFill>
            <a:schemeClr val="accent5"/>
          </a:solidFill>
          <a:ln>
            <a:noFill/>
          </a:ln>
          <a:extLst/>
        </p:spPr>
        <p:txBody>
          <a:bodyPr lIns="0" tIns="0" rIns="0" bIns="0" anchor="ctr" anchorCtr="1">
            <a:norm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eaLnBrk="1" hangingPunct="1">
              <a:spcBef>
                <a:spcPct val="0"/>
              </a:spcBef>
              <a:buNone/>
              <a:defRPr/>
            </a:pPr>
            <a:r>
              <a:rPr lang="zh-CN" altLang="en-US" sz="1800" b="0" dirty="0">
                <a:solidFill>
                  <a:srgbClr val="FFFFFF"/>
                </a:solidFill>
                <a:latin typeface="+mn-lt"/>
                <a:ea typeface="+mn-ea"/>
              </a:rPr>
              <a:t>不同生源地的物质消费标准没有可比性</a:t>
            </a:r>
            <a:endParaRPr lang="zh-TW" altLang="en-US" sz="1800" b="0" dirty="0">
              <a:solidFill>
                <a:srgbClr val="FFFFFF"/>
              </a:solidFill>
              <a:latin typeface="+mn-lt"/>
              <a:ea typeface="+mn-ea"/>
            </a:endParaRPr>
          </a:p>
        </p:txBody>
      </p:sp>
      <p:sp>
        <p:nvSpPr>
          <p:cNvPr id="5" name="MH_Other_1"/>
          <p:cNvSpPr>
            <a:spLocks noChangeShapeType="1"/>
          </p:cNvSpPr>
          <p:nvPr>
            <p:custDataLst>
              <p:tags r:id="rId3"/>
            </p:custDataLst>
          </p:nvPr>
        </p:nvSpPr>
        <p:spPr bwMode="auto">
          <a:xfrm flipV="1">
            <a:off x="2647663" y="1593273"/>
            <a:ext cx="2309812" cy="1476520"/>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a:solidFill>
                <a:srgbClr val="FFFFFF"/>
              </a:solidFill>
            </a:endParaRPr>
          </a:p>
        </p:txBody>
      </p:sp>
      <p:sp>
        <p:nvSpPr>
          <p:cNvPr id="6" name="MH_Other_2"/>
          <p:cNvSpPr>
            <a:spLocks noChangeShapeType="1"/>
          </p:cNvSpPr>
          <p:nvPr>
            <p:custDataLst>
              <p:tags r:id="rId4"/>
            </p:custDataLst>
          </p:nvPr>
        </p:nvSpPr>
        <p:spPr bwMode="auto">
          <a:xfrm flipV="1">
            <a:off x="2647663" y="2453843"/>
            <a:ext cx="2309812" cy="700088"/>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a:solidFill>
                <a:srgbClr val="FFFFFF"/>
              </a:solidFill>
            </a:endParaRPr>
          </a:p>
        </p:txBody>
      </p:sp>
      <p:sp>
        <p:nvSpPr>
          <p:cNvPr id="7" name="MH_Other_3"/>
          <p:cNvSpPr>
            <a:spLocks noChangeShapeType="1"/>
          </p:cNvSpPr>
          <p:nvPr>
            <p:custDataLst>
              <p:tags r:id="rId5"/>
            </p:custDataLst>
          </p:nvPr>
        </p:nvSpPr>
        <p:spPr bwMode="auto">
          <a:xfrm>
            <a:off x="2739736" y="3280929"/>
            <a:ext cx="2217739" cy="1073150"/>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a:solidFill>
                <a:srgbClr val="FFFFFF"/>
              </a:solidFill>
            </a:endParaRPr>
          </a:p>
        </p:txBody>
      </p:sp>
      <p:sp>
        <p:nvSpPr>
          <p:cNvPr id="8" name="MH_Other_4"/>
          <p:cNvSpPr>
            <a:spLocks noChangeShapeType="1"/>
          </p:cNvSpPr>
          <p:nvPr>
            <p:custDataLst>
              <p:tags r:id="rId6"/>
            </p:custDataLst>
          </p:nvPr>
        </p:nvSpPr>
        <p:spPr bwMode="auto">
          <a:xfrm>
            <a:off x="2863561" y="3457142"/>
            <a:ext cx="2154238" cy="1655473"/>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a:solidFill>
                <a:srgbClr val="FFFFFF"/>
              </a:solidFill>
            </a:endParaRPr>
          </a:p>
        </p:txBody>
      </p:sp>
      <p:sp>
        <p:nvSpPr>
          <p:cNvPr id="9" name="MH_SubTitle_1"/>
          <p:cNvSpPr>
            <a:spLocks noChangeArrowheads="1"/>
          </p:cNvSpPr>
          <p:nvPr>
            <p:custDataLst>
              <p:tags r:id="rId7"/>
            </p:custDataLst>
          </p:nvPr>
        </p:nvSpPr>
        <p:spPr bwMode="gray">
          <a:xfrm>
            <a:off x="4987636" y="1199718"/>
            <a:ext cx="5694219" cy="647700"/>
          </a:xfrm>
          <a:prstGeom prst="roundRect">
            <a:avLst>
              <a:gd name="adj" fmla="val 50000"/>
            </a:avLst>
          </a:prstGeom>
          <a:solidFill>
            <a:schemeClr val="accent2"/>
          </a:solidFill>
          <a:ln>
            <a:noFill/>
          </a:ln>
          <a:extLst/>
        </p:spPr>
        <p:txBody>
          <a:bodyPr lIns="0" tIns="0" rIns="0" bIns="0" anchor="ctr" anchorCtr="1">
            <a:norm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eaLnBrk="1" hangingPunct="1">
              <a:spcBef>
                <a:spcPct val="0"/>
              </a:spcBef>
              <a:buNone/>
              <a:defRPr/>
            </a:pPr>
            <a:r>
              <a:rPr lang="zh-CN" altLang="en-US" sz="1800" b="0" dirty="0">
                <a:solidFill>
                  <a:srgbClr val="FFFFFF"/>
                </a:solidFill>
                <a:latin typeface="+mn-lt"/>
                <a:ea typeface="+mn-ea"/>
              </a:rPr>
              <a:t>认定标准不量化，凭主观感受，无法保证公平</a:t>
            </a:r>
            <a:endParaRPr lang="zh-TW" altLang="en-US" sz="1800" b="0" dirty="0">
              <a:solidFill>
                <a:srgbClr val="FFFFFF"/>
              </a:solidFill>
              <a:latin typeface="+mn-lt"/>
              <a:ea typeface="+mn-ea"/>
            </a:endParaRPr>
          </a:p>
        </p:txBody>
      </p:sp>
      <p:sp>
        <p:nvSpPr>
          <p:cNvPr id="10" name="MH_SubTitle_2"/>
          <p:cNvSpPr>
            <a:spLocks noChangeArrowheads="1"/>
          </p:cNvSpPr>
          <p:nvPr>
            <p:custDataLst>
              <p:tags r:id="rId8"/>
            </p:custDataLst>
          </p:nvPr>
        </p:nvSpPr>
        <p:spPr bwMode="gray">
          <a:xfrm>
            <a:off x="5017799" y="2112241"/>
            <a:ext cx="5664056" cy="647700"/>
          </a:xfrm>
          <a:prstGeom prst="roundRect">
            <a:avLst>
              <a:gd name="adj" fmla="val 50000"/>
            </a:avLst>
          </a:prstGeom>
          <a:solidFill>
            <a:schemeClr val="accent3"/>
          </a:solidFill>
          <a:ln>
            <a:noFill/>
          </a:ln>
          <a:extLst/>
        </p:spPr>
        <p:txBody>
          <a:bodyPr lIns="0" tIns="0" rIns="0" bIns="0" anchor="ctr" anchorCtr="1">
            <a:norm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eaLnBrk="1" hangingPunct="1">
              <a:spcBef>
                <a:spcPct val="0"/>
              </a:spcBef>
              <a:buNone/>
              <a:defRPr/>
            </a:pPr>
            <a:r>
              <a:rPr lang="zh-CN" altLang="en-US" sz="1800" b="0" dirty="0">
                <a:solidFill>
                  <a:srgbClr val="FFFFFF"/>
                </a:solidFill>
                <a:latin typeface="+mn-lt"/>
                <a:ea typeface="+mn-ea"/>
              </a:rPr>
              <a:t>认定无规范流程，人为操纵空间大</a:t>
            </a:r>
            <a:endParaRPr lang="zh-TW" altLang="en-US" sz="1800" b="0" dirty="0">
              <a:solidFill>
                <a:srgbClr val="FFFFFF"/>
              </a:solidFill>
              <a:latin typeface="+mn-lt"/>
              <a:ea typeface="+mn-ea"/>
            </a:endParaRPr>
          </a:p>
        </p:txBody>
      </p:sp>
      <p:sp>
        <p:nvSpPr>
          <p:cNvPr id="11" name="MH_SubTitle_3"/>
          <p:cNvSpPr>
            <a:spLocks noChangeArrowheads="1"/>
          </p:cNvSpPr>
          <p:nvPr>
            <p:custDataLst>
              <p:tags r:id="rId9"/>
            </p:custDataLst>
          </p:nvPr>
        </p:nvSpPr>
        <p:spPr bwMode="gray">
          <a:xfrm>
            <a:off x="4990089" y="4002089"/>
            <a:ext cx="5691765" cy="646113"/>
          </a:xfrm>
          <a:prstGeom prst="roundRect">
            <a:avLst>
              <a:gd name="adj" fmla="val 50000"/>
            </a:avLst>
          </a:prstGeom>
          <a:solidFill>
            <a:schemeClr val="accent4"/>
          </a:solidFill>
          <a:ln>
            <a:noFill/>
          </a:ln>
          <a:extLst/>
        </p:spPr>
        <p:txBody>
          <a:bodyPr lIns="0" tIns="0" rIns="0" bIns="0" anchor="ctr" anchorCtr="1">
            <a:norm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eaLnBrk="1" hangingPunct="1">
              <a:spcBef>
                <a:spcPct val="0"/>
              </a:spcBef>
              <a:buNone/>
              <a:defRPr/>
            </a:pPr>
            <a:r>
              <a:rPr lang="zh-CN" altLang="en-US" sz="1800" b="0" dirty="0">
                <a:solidFill>
                  <a:srgbClr val="FFFFFF"/>
                </a:solidFill>
                <a:latin typeface="+mn-lt"/>
                <a:ea typeface="+mn-ea"/>
              </a:rPr>
              <a:t>自我陈述，同学监督等贫困验证方式伤害贫困生自尊心</a:t>
            </a:r>
            <a:endParaRPr lang="zh-TW" altLang="en-US" sz="1800" b="0" dirty="0">
              <a:solidFill>
                <a:srgbClr val="FFFFFF"/>
              </a:solidFill>
              <a:latin typeface="+mn-lt"/>
              <a:ea typeface="+mn-ea"/>
            </a:endParaRPr>
          </a:p>
        </p:txBody>
      </p:sp>
      <p:sp>
        <p:nvSpPr>
          <p:cNvPr id="12" name="MH_Other_5"/>
          <p:cNvSpPr>
            <a:spLocks noChangeArrowheads="1"/>
          </p:cNvSpPr>
          <p:nvPr>
            <p:custDataLst>
              <p:tags r:id="rId10"/>
            </p:custDataLst>
          </p:nvPr>
        </p:nvSpPr>
        <p:spPr bwMode="gray">
          <a:xfrm>
            <a:off x="1642774" y="2274456"/>
            <a:ext cx="1903412" cy="1903413"/>
          </a:xfrm>
          <a:prstGeom prst="ellipse">
            <a:avLst/>
          </a:prstGeom>
          <a:solidFill>
            <a:schemeClr val="accent1">
              <a:lumMod val="40000"/>
              <a:lumOff val="60000"/>
            </a:schemeClr>
          </a:solidFill>
          <a:ln>
            <a:noFill/>
          </a:ln>
          <a:extLst/>
        </p:spPr>
        <p:txBody>
          <a:bodyPr lIns="0" tIns="0" rIns="0" bIns="0" anchor="ctr" anchorCtr="1">
            <a:norm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algn="ctr" eaLnBrk="1" hangingPunct="1">
              <a:spcBef>
                <a:spcPct val="0"/>
              </a:spcBef>
              <a:buNone/>
              <a:defRPr/>
            </a:pPr>
            <a:endParaRPr lang="zh-TW" altLang="en-US" sz="2400" b="0" dirty="0">
              <a:solidFill>
                <a:srgbClr val="FFFFFF"/>
              </a:solidFill>
              <a:latin typeface="+mn-lt"/>
              <a:ea typeface="+mn-ea"/>
            </a:endParaRPr>
          </a:p>
        </p:txBody>
      </p:sp>
      <p:sp>
        <p:nvSpPr>
          <p:cNvPr id="13" name="MH_Title_1"/>
          <p:cNvSpPr/>
          <p:nvPr>
            <p:custDataLst>
              <p:tags r:id="rId11"/>
            </p:custDataLst>
          </p:nvPr>
        </p:nvSpPr>
        <p:spPr>
          <a:xfrm>
            <a:off x="1855499" y="2487180"/>
            <a:ext cx="1479550" cy="14795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normAutofit/>
          </a:bodyPr>
          <a:lstStyle/>
          <a:p>
            <a:pPr algn="ctr">
              <a:defRPr/>
            </a:pPr>
            <a:r>
              <a:rPr lang="zh-CN" altLang="en-US" sz="2000" dirty="0">
                <a:solidFill>
                  <a:srgbClr val="FFFFFF"/>
                </a:solidFill>
              </a:rPr>
              <a:t>贫困生</a:t>
            </a:r>
            <a:endParaRPr lang="en-US" altLang="zh-CN" sz="2000" dirty="0">
              <a:solidFill>
                <a:srgbClr val="FFFFFF"/>
              </a:solidFill>
            </a:endParaRPr>
          </a:p>
          <a:p>
            <a:pPr algn="ctr">
              <a:defRPr/>
            </a:pPr>
            <a:r>
              <a:rPr lang="zh-CN" altLang="en-US" sz="2000" dirty="0">
                <a:solidFill>
                  <a:srgbClr val="FFFFFF"/>
                </a:solidFill>
              </a:rPr>
              <a:t>认定困境</a:t>
            </a:r>
            <a:endParaRPr lang="zh-TW" altLang="en-US" sz="2000" dirty="0">
              <a:solidFill>
                <a:srgbClr val="FFFFFF"/>
              </a:solidFill>
            </a:endParaRPr>
          </a:p>
        </p:txBody>
      </p:sp>
      <p:sp>
        <p:nvSpPr>
          <p:cNvPr id="14" name="MH_Other_1"/>
          <p:cNvSpPr>
            <a:spLocks noChangeShapeType="1"/>
          </p:cNvSpPr>
          <p:nvPr>
            <p:custDataLst>
              <p:tags r:id="rId12"/>
            </p:custDataLst>
          </p:nvPr>
        </p:nvSpPr>
        <p:spPr bwMode="auto">
          <a:xfrm flipV="1">
            <a:off x="2863562" y="3330143"/>
            <a:ext cx="2093914" cy="34059"/>
          </a:xfrm>
          <a:prstGeom prst="line">
            <a:avLst/>
          </a:prstGeom>
          <a:noFill/>
          <a:ln w="38100" cap="rnd">
            <a:solidFill>
              <a:schemeClr val="accent1">
                <a:lumMod val="40000"/>
                <a:lumOff val="60000"/>
              </a:schemeClr>
            </a:solidFill>
            <a:prstDash val="sysDot"/>
            <a:round/>
            <a:headEnd/>
            <a:tailEnd type="triangle" w="med" len="med"/>
          </a:ln>
          <a:extLst>
            <a:ext uri="{909E8E84-426E-40DD-AFC4-6F175D3DCCD1}">
              <a14:hiddenFill xmlns:a14="http://schemas.microsoft.com/office/drawing/2010/main">
                <a:noFill/>
              </a14:hiddenFill>
            </a:ext>
          </a:extLst>
        </p:spPr>
        <p:txBody>
          <a:bodyPr lIns="0" tIns="0" rIns="0" bIns="0">
            <a:normAutofit fontScale="25000" lnSpcReduction="20000"/>
          </a:bodyPr>
          <a:lstStyle/>
          <a:p>
            <a:pPr>
              <a:defRPr/>
            </a:pPr>
            <a:endParaRPr lang="zh-CN" altLang="en-US">
              <a:solidFill>
                <a:srgbClr val="FFFFFF"/>
              </a:solidFill>
            </a:endParaRPr>
          </a:p>
        </p:txBody>
      </p:sp>
      <p:sp>
        <p:nvSpPr>
          <p:cNvPr id="16" name="MH_SubTitle_4"/>
          <p:cNvSpPr>
            <a:spLocks noChangeArrowheads="1"/>
          </p:cNvSpPr>
          <p:nvPr>
            <p:custDataLst>
              <p:tags r:id="rId13"/>
            </p:custDataLst>
          </p:nvPr>
        </p:nvSpPr>
        <p:spPr bwMode="gray">
          <a:xfrm>
            <a:off x="5017799" y="3052618"/>
            <a:ext cx="5664056" cy="646112"/>
          </a:xfrm>
          <a:prstGeom prst="roundRect">
            <a:avLst>
              <a:gd name="adj" fmla="val 50000"/>
            </a:avLst>
          </a:prstGeom>
          <a:solidFill>
            <a:schemeClr val="accent5"/>
          </a:solidFill>
          <a:ln>
            <a:noFill/>
          </a:ln>
          <a:extLst/>
        </p:spPr>
        <p:txBody>
          <a:bodyPr lIns="0" tIns="0" rIns="0" bIns="0" anchor="ctr" anchorCtr="1">
            <a:noAutofit/>
          </a:bodyPr>
          <a:lstStyle>
            <a:lvl1pPr eaLnBrk="0" hangingPunct="0">
              <a:spcBef>
                <a:spcPct val="20000"/>
              </a:spcBef>
              <a:buChar char="•"/>
              <a:defRPr kumimoji="1" sz="2800" b="1">
                <a:solidFill>
                  <a:schemeClr val="tx1"/>
                </a:solidFill>
                <a:latin typeface="微軟正黑體" panose="020B0604030504040204" pitchFamily="34" charset="-120"/>
                <a:ea typeface="微軟正黑體" panose="020B0604030504040204" pitchFamily="34" charset="-120"/>
              </a:defRPr>
            </a:lvl1pPr>
            <a:lvl2pPr marL="742950" indent="-285750" eaLnBrk="0" hangingPunct="0">
              <a:spcBef>
                <a:spcPct val="20000"/>
              </a:spcBef>
              <a:buChar char="–"/>
              <a:defRPr kumimoji="1" sz="2400" b="1">
                <a:solidFill>
                  <a:schemeClr val="tx1"/>
                </a:solidFill>
                <a:latin typeface="微軟正黑體" panose="020B0604030504040204" pitchFamily="34" charset="-120"/>
                <a:ea typeface="微軟正黑體" panose="020B0604030504040204" pitchFamily="34" charset="-120"/>
              </a:defRPr>
            </a:lvl2pPr>
            <a:lvl3pPr marL="1143000" indent="-228600" eaLnBrk="0" hangingPunct="0">
              <a:spcBef>
                <a:spcPct val="20000"/>
              </a:spcBef>
              <a:buChar char="•"/>
              <a:defRPr kumimoji="1" sz="2000" b="1">
                <a:solidFill>
                  <a:schemeClr val="tx1"/>
                </a:solidFill>
                <a:latin typeface="微軟正黑體" panose="020B0604030504040204" pitchFamily="34" charset="-120"/>
                <a:ea typeface="微軟正黑體" panose="020B0604030504040204" pitchFamily="34" charset="-120"/>
              </a:defRPr>
            </a:lvl3pPr>
            <a:lvl4pPr marL="1600200" indent="-228600" eaLnBrk="0" hangingPunct="0">
              <a:spcBef>
                <a:spcPct val="20000"/>
              </a:spcBef>
              <a:buChar char="–"/>
              <a:defRPr kumimoji="1" b="1">
                <a:solidFill>
                  <a:schemeClr val="tx1"/>
                </a:solidFill>
                <a:latin typeface="微軟正黑體" panose="020B0604030504040204" pitchFamily="34" charset="-120"/>
                <a:ea typeface="微軟正黑體" panose="020B0604030504040204" pitchFamily="34" charset="-120"/>
              </a:defRPr>
            </a:lvl4pPr>
            <a:lvl5pPr marL="2057400" indent="-228600" eaLnBrk="0" hangingPunct="0">
              <a:spcBef>
                <a:spcPct val="20000"/>
              </a:spcBef>
              <a:buChar char="»"/>
              <a:defRPr kumimoji="1" sz="2000">
                <a:solidFill>
                  <a:schemeClr val="bg1"/>
                </a:solidFill>
                <a:latin typeface="Arial" panose="020B0604020202020204" pitchFamily="34" charset="0"/>
                <a:ea typeface="新細明體" panose="02020500000000000000" pitchFamily="18" charset="-120"/>
              </a:defRPr>
            </a:lvl5pPr>
            <a:lvl6pPr marL="25146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6pPr>
            <a:lvl7pPr marL="29718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7pPr>
            <a:lvl8pPr marL="34290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8pPr>
            <a:lvl9pPr marL="3886200" indent="-228600" eaLnBrk="0" fontAlgn="base" hangingPunct="0">
              <a:spcBef>
                <a:spcPct val="20000"/>
              </a:spcBef>
              <a:spcAft>
                <a:spcPct val="0"/>
              </a:spcAft>
              <a:buChar char="»"/>
              <a:defRPr kumimoji="1" sz="2000">
                <a:solidFill>
                  <a:schemeClr val="bg1"/>
                </a:solidFill>
                <a:latin typeface="Arial" panose="020B0604020202020204" pitchFamily="34" charset="0"/>
                <a:ea typeface="新細明體" panose="02020500000000000000" pitchFamily="18" charset="-120"/>
              </a:defRPr>
            </a:lvl9pPr>
          </a:lstStyle>
          <a:p>
            <a:pPr eaLnBrk="1" hangingPunct="1">
              <a:spcBef>
                <a:spcPct val="0"/>
              </a:spcBef>
              <a:buNone/>
              <a:defRPr/>
            </a:pPr>
            <a:r>
              <a:rPr lang="zh-CN" altLang="en-US" sz="1600" b="0" dirty="0">
                <a:solidFill>
                  <a:srgbClr val="FFFFFF"/>
                </a:solidFill>
                <a:latin typeface="+mn-lt"/>
                <a:ea typeface="+mn-ea"/>
              </a:rPr>
              <a:t>认定仅凭一张学生困难情况调查表，难以验证真实性</a:t>
            </a:r>
            <a:endParaRPr lang="zh-TW" altLang="en-US" sz="1600" b="0" dirty="0">
              <a:solidFill>
                <a:srgbClr val="FFFFFF"/>
              </a:solidFill>
              <a:latin typeface="+mn-lt"/>
              <a:ea typeface="+mn-ea"/>
            </a:endParaRPr>
          </a:p>
        </p:txBody>
      </p:sp>
      <p:sp>
        <p:nvSpPr>
          <p:cNvPr id="17" name="MH_PageTitle"/>
          <p:cNvSpPr>
            <a:spLocks noGrp="1"/>
          </p:cNvSpPr>
          <p:nvPr>
            <p:ph type="title"/>
            <p:custDataLst>
              <p:tags r:id="rId14"/>
            </p:custDataLst>
          </p:nvPr>
        </p:nvSpPr>
        <p:spPr>
          <a:xfrm>
            <a:off x="310285" y="366142"/>
            <a:ext cx="6381460" cy="550028"/>
          </a:xfrm>
        </p:spPr>
        <p:txBody>
          <a:bodyPr>
            <a:normAutofit/>
          </a:bodyPr>
          <a:lstStyle/>
          <a:p>
            <a:pPr eaLnBrk="1" hangingPunct="1"/>
            <a:r>
              <a:rPr lang="en-US" altLang="zh-CN" dirty="0">
                <a:sym typeface="Wingdings" panose="05000000000000000000" pitchFamily="2" charset="2"/>
              </a:rPr>
              <a:t>1.2</a:t>
            </a:r>
            <a:r>
              <a:rPr lang="zh-CN" altLang="en-US" dirty="0">
                <a:sym typeface="Wingdings" panose="05000000000000000000" pitchFamily="2" charset="2"/>
              </a:rPr>
              <a:t>高校贫困生认定方式现状调查</a:t>
            </a:r>
            <a:endParaRPr lang="zh-CN" altLang="en-US" dirty="0"/>
          </a:p>
        </p:txBody>
      </p:sp>
    </p:spTree>
    <p:custDataLst>
      <p:tags r:id="rId1"/>
    </p:custDataLst>
    <p:extLst>
      <p:ext uri="{BB962C8B-B14F-4D97-AF65-F5344CB8AC3E}">
        <p14:creationId xmlns:p14="http://schemas.microsoft.com/office/powerpoint/2010/main" val="1699899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MH_Other_1"/>
          <p:cNvSpPr>
            <a:spLocks/>
          </p:cNvSpPr>
          <p:nvPr>
            <p:custDataLst>
              <p:tags r:id="rId2"/>
            </p:custDataLst>
          </p:nvPr>
        </p:nvSpPr>
        <p:spPr bwMode="blackWhite">
          <a:xfrm>
            <a:off x="4196918" y="4154921"/>
            <a:ext cx="825500" cy="893763"/>
          </a:xfrm>
          <a:custGeom>
            <a:avLst/>
            <a:gdLst>
              <a:gd name="T0" fmla="*/ 304 w 553"/>
              <a:gd name="T1" fmla="*/ 615 h 616"/>
              <a:gd name="T2" fmla="*/ 240 w 553"/>
              <a:gd name="T3" fmla="*/ 615 h 616"/>
              <a:gd name="T4" fmla="*/ 240 w 553"/>
              <a:gd name="T5" fmla="*/ 119 h 616"/>
              <a:gd name="T6" fmla="*/ 40 w 553"/>
              <a:gd name="T7" fmla="*/ 311 h 616"/>
              <a:gd name="T8" fmla="*/ 0 w 553"/>
              <a:gd name="T9" fmla="*/ 279 h 616"/>
              <a:gd name="T10" fmla="*/ 288 w 553"/>
              <a:gd name="T11" fmla="*/ 0 h 616"/>
              <a:gd name="T12" fmla="*/ 552 w 553"/>
              <a:gd name="T13" fmla="*/ 271 h 616"/>
              <a:gd name="T14" fmla="*/ 512 w 553"/>
              <a:gd name="T15" fmla="*/ 311 h 616"/>
              <a:gd name="T16" fmla="*/ 304 w 553"/>
              <a:gd name="T17" fmla="*/ 119 h 616"/>
              <a:gd name="T18" fmla="*/ 304 w 553"/>
              <a:gd name="T19" fmla="*/ 615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616">
                <a:moveTo>
                  <a:pt x="304" y="615"/>
                </a:moveTo>
                <a:lnTo>
                  <a:pt x="240" y="615"/>
                </a:lnTo>
                <a:lnTo>
                  <a:pt x="240" y="119"/>
                </a:lnTo>
                <a:lnTo>
                  <a:pt x="40" y="311"/>
                </a:lnTo>
                <a:lnTo>
                  <a:pt x="0" y="279"/>
                </a:lnTo>
                <a:lnTo>
                  <a:pt x="288" y="0"/>
                </a:lnTo>
                <a:lnTo>
                  <a:pt x="552" y="271"/>
                </a:lnTo>
                <a:lnTo>
                  <a:pt x="512" y="311"/>
                </a:lnTo>
                <a:lnTo>
                  <a:pt x="304" y="119"/>
                </a:lnTo>
                <a:lnTo>
                  <a:pt x="304" y="615"/>
                </a:lnTo>
              </a:path>
            </a:pathLst>
          </a:custGeom>
          <a:solidFill>
            <a:srgbClr val="E2E2E2"/>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a:lnSpc>
                <a:spcPct val="120000"/>
              </a:lnSpc>
              <a:defRPr/>
            </a:pP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276484" name="MH_Other_2"/>
          <p:cNvSpPr>
            <a:spLocks/>
          </p:cNvSpPr>
          <p:nvPr>
            <p:custDataLst>
              <p:tags r:id="rId3"/>
            </p:custDataLst>
          </p:nvPr>
        </p:nvSpPr>
        <p:spPr bwMode="blackWhite">
          <a:xfrm>
            <a:off x="5165293" y="3958070"/>
            <a:ext cx="715962" cy="673100"/>
          </a:xfrm>
          <a:custGeom>
            <a:avLst/>
            <a:gdLst>
              <a:gd name="T0" fmla="*/ 351 w 480"/>
              <a:gd name="T1" fmla="*/ 48 h 464"/>
              <a:gd name="T2" fmla="*/ 351 w 480"/>
              <a:gd name="T3" fmla="*/ 0 h 464"/>
              <a:gd name="T4" fmla="*/ 0 w 480"/>
              <a:gd name="T5" fmla="*/ 0 h 464"/>
              <a:gd name="T6" fmla="*/ 0 w 480"/>
              <a:gd name="T7" fmla="*/ 343 h 464"/>
              <a:gd name="T8" fmla="*/ 64 w 480"/>
              <a:gd name="T9" fmla="*/ 343 h 464"/>
              <a:gd name="T10" fmla="*/ 64 w 480"/>
              <a:gd name="T11" fmla="*/ 104 h 464"/>
              <a:gd name="T12" fmla="*/ 423 w 480"/>
              <a:gd name="T13" fmla="*/ 463 h 464"/>
              <a:gd name="T14" fmla="*/ 479 w 480"/>
              <a:gd name="T15" fmla="*/ 407 h 464"/>
              <a:gd name="T16" fmla="*/ 120 w 480"/>
              <a:gd name="T17" fmla="*/ 64 h 464"/>
              <a:gd name="T18" fmla="*/ 351 w 480"/>
              <a:gd name="T19" fmla="*/ 64 h 464"/>
              <a:gd name="T20" fmla="*/ 351 w 480"/>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0" h="464">
                <a:moveTo>
                  <a:pt x="351" y="48"/>
                </a:moveTo>
                <a:lnTo>
                  <a:pt x="351" y="0"/>
                </a:lnTo>
                <a:lnTo>
                  <a:pt x="0" y="0"/>
                </a:lnTo>
                <a:lnTo>
                  <a:pt x="0" y="343"/>
                </a:lnTo>
                <a:lnTo>
                  <a:pt x="64" y="343"/>
                </a:lnTo>
                <a:lnTo>
                  <a:pt x="64" y="104"/>
                </a:lnTo>
                <a:lnTo>
                  <a:pt x="423" y="463"/>
                </a:lnTo>
                <a:lnTo>
                  <a:pt x="479" y="407"/>
                </a:lnTo>
                <a:lnTo>
                  <a:pt x="120" y="64"/>
                </a:lnTo>
                <a:lnTo>
                  <a:pt x="351" y="64"/>
                </a:lnTo>
                <a:lnTo>
                  <a:pt x="351" y="0"/>
                </a:lnTo>
              </a:path>
            </a:pathLst>
          </a:custGeom>
          <a:solidFill>
            <a:srgbClr val="E2E2E2"/>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a:lnSpc>
                <a:spcPct val="120000"/>
              </a:lnSpc>
              <a:defRPr/>
            </a:pP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276485" name="MH_Other_3"/>
          <p:cNvSpPr>
            <a:spLocks/>
          </p:cNvSpPr>
          <p:nvPr>
            <p:custDataLst>
              <p:tags r:id="rId4"/>
            </p:custDataLst>
          </p:nvPr>
        </p:nvSpPr>
        <p:spPr bwMode="blackWhite">
          <a:xfrm>
            <a:off x="5154181" y="2216584"/>
            <a:ext cx="703263" cy="661987"/>
          </a:xfrm>
          <a:custGeom>
            <a:avLst/>
            <a:gdLst>
              <a:gd name="T0" fmla="*/ 343 w 472"/>
              <a:gd name="T1" fmla="*/ 407 h 456"/>
              <a:gd name="T2" fmla="*/ 343 w 472"/>
              <a:gd name="T3" fmla="*/ 455 h 456"/>
              <a:gd name="T4" fmla="*/ 0 w 472"/>
              <a:gd name="T5" fmla="*/ 455 h 456"/>
              <a:gd name="T6" fmla="*/ 0 w 472"/>
              <a:gd name="T7" fmla="*/ 112 h 456"/>
              <a:gd name="T8" fmla="*/ 64 w 472"/>
              <a:gd name="T9" fmla="*/ 112 h 456"/>
              <a:gd name="T10" fmla="*/ 64 w 472"/>
              <a:gd name="T11" fmla="*/ 351 h 456"/>
              <a:gd name="T12" fmla="*/ 423 w 472"/>
              <a:gd name="T13" fmla="*/ 0 h 456"/>
              <a:gd name="T14" fmla="*/ 471 w 472"/>
              <a:gd name="T15" fmla="*/ 48 h 456"/>
              <a:gd name="T16" fmla="*/ 112 w 472"/>
              <a:gd name="T17" fmla="*/ 391 h 456"/>
              <a:gd name="T18" fmla="*/ 343 w 472"/>
              <a:gd name="T19" fmla="*/ 391 h 456"/>
              <a:gd name="T20" fmla="*/ 343 w 472"/>
              <a:gd name="T21" fmla="*/ 455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 h="456">
                <a:moveTo>
                  <a:pt x="343" y="407"/>
                </a:moveTo>
                <a:lnTo>
                  <a:pt x="343" y="455"/>
                </a:lnTo>
                <a:lnTo>
                  <a:pt x="0" y="455"/>
                </a:lnTo>
                <a:lnTo>
                  <a:pt x="0" y="112"/>
                </a:lnTo>
                <a:lnTo>
                  <a:pt x="64" y="112"/>
                </a:lnTo>
                <a:lnTo>
                  <a:pt x="64" y="351"/>
                </a:lnTo>
                <a:lnTo>
                  <a:pt x="423" y="0"/>
                </a:lnTo>
                <a:lnTo>
                  <a:pt x="471" y="48"/>
                </a:lnTo>
                <a:lnTo>
                  <a:pt x="112" y="391"/>
                </a:lnTo>
                <a:lnTo>
                  <a:pt x="343" y="391"/>
                </a:lnTo>
                <a:lnTo>
                  <a:pt x="343" y="455"/>
                </a:lnTo>
              </a:path>
            </a:pathLst>
          </a:custGeom>
          <a:solidFill>
            <a:srgbClr val="E2E2E2"/>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a:lnSpc>
                <a:spcPct val="120000"/>
              </a:lnSpc>
              <a:defRPr/>
            </a:pP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276486" name="MH_Other_4"/>
          <p:cNvSpPr>
            <a:spLocks/>
          </p:cNvSpPr>
          <p:nvPr>
            <p:custDataLst>
              <p:tags r:id="rId5"/>
            </p:custDataLst>
          </p:nvPr>
        </p:nvSpPr>
        <p:spPr bwMode="blackWhite">
          <a:xfrm>
            <a:off x="3338081" y="3934258"/>
            <a:ext cx="703263" cy="673100"/>
          </a:xfrm>
          <a:custGeom>
            <a:avLst/>
            <a:gdLst>
              <a:gd name="T0" fmla="*/ 128 w 472"/>
              <a:gd name="T1" fmla="*/ 56 h 464"/>
              <a:gd name="T2" fmla="*/ 128 w 472"/>
              <a:gd name="T3" fmla="*/ 0 h 464"/>
              <a:gd name="T4" fmla="*/ 471 w 472"/>
              <a:gd name="T5" fmla="*/ 0 h 464"/>
              <a:gd name="T6" fmla="*/ 471 w 472"/>
              <a:gd name="T7" fmla="*/ 343 h 464"/>
              <a:gd name="T8" fmla="*/ 407 w 472"/>
              <a:gd name="T9" fmla="*/ 343 h 464"/>
              <a:gd name="T10" fmla="*/ 407 w 472"/>
              <a:gd name="T11" fmla="*/ 104 h 464"/>
              <a:gd name="T12" fmla="*/ 48 w 472"/>
              <a:gd name="T13" fmla="*/ 463 h 464"/>
              <a:gd name="T14" fmla="*/ 0 w 472"/>
              <a:gd name="T15" fmla="*/ 407 h 464"/>
              <a:gd name="T16" fmla="*/ 351 w 472"/>
              <a:gd name="T17" fmla="*/ 64 h 464"/>
              <a:gd name="T18" fmla="*/ 128 w 472"/>
              <a:gd name="T19" fmla="*/ 64 h 464"/>
              <a:gd name="T20" fmla="*/ 128 w 472"/>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 h="464">
                <a:moveTo>
                  <a:pt x="128" y="56"/>
                </a:moveTo>
                <a:lnTo>
                  <a:pt x="128" y="0"/>
                </a:lnTo>
                <a:lnTo>
                  <a:pt x="471" y="0"/>
                </a:lnTo>
                <a:lnTo>
                  <a:pt x="471" y="343"/>
                </a:lnTo>
                <a:lnTo>
                  <a:pt x="407" y="343"/>
                </a:lnTo>
                <a:lnTo>
                  <a:pt x="407" y="104"/>
                </a:lnTo>
                <a:lnTo>
                  <a:pt x="48" y="463"/>
                </a:lnTo>
                <a:lnTo>
                  <a:pt x="0" y="407"/>
                </a:lnTo>
                <a:lnTo>
                  <a:pt x="351" y="64"/>
                </a:lnTo>
                <a:lnTo>
                  <a:pt x="128" y="64"/>
                </a:lnTo>
                <a:lnTo>
                  <a:pt x="128" y="0"/>
                </a:lnTo>
              </a:path>
            </a:pathLst>
          </a:custGeom>
          <a:solidFill>
            <a:srgbClr val="E2E2E2"/>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a:lnSpc>
                <a:spcPct val="120000"/>
              </a:lnSpc>
              <a:defRPr/>
            </a:pP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276487" name="MH_Other_5"/>
          <p:cNvSpPr>
            <a:spLocks/>
          </p:cNvSpPr>
          <p:nvPr>
            <p:custDataLst>
              <p:tags r:id="rId6"/>
            </p:custDataLst>
          </p:nvPr>
        </p:nvSpPr>
        <p:spPr bwMode="blackWhite">
          <a:xfrm>
            <a:off x="3349193" y="2194358"/>
            <a:ext cx="703262" cy="673100"/>
          </a:xfrm>
          <a:custGeom>
            <a:avLst/>
            <a:gdLst>
              <a:gd name="T0" fmla="*/ 128 w 472"/>
              <a:gd name="T1" fmla="*/ 407 h 464"/>
              <a:gd name="T2" fmla="*/ 128 w 472"/>
              <a:gd name="T3" fmla="*/ 463 h 464"/>
              <a:gd name="T4" fmla="*/ 471 w 472"/>
              <a:gd name="T5" fmla="*/ 463 h 464"/>
              <a:gd name="T6" fmla="*/ 471 w 472"/>
              <a:gd name="T7" fmla="*/ 120 h 464"/>
              <a:gd name="T8" fmla="*/ 407 w 472"/>
              <a:gd name="T9" fmla="*/ 120 h 464"/>
              <a:gd name="T10" fmla="*/ 407 w 472"/>
              <a:gd name="T11" fmla="*/ 359 h 464"/>
              <a:gd name="T12" fmla="*/ 56 w 472"/>
              <a:gd name="T13" fmla="*/ 0 h 464"/>
              <a:gd name="T14" fmla="*/ 0 w 472"/>
              <a:gd name="T15" fmla="*/ 56 h 464"/>
              <a:gd name="T16" fmla="*/ 359 w 472"/>
              <a:gd name="T17" fmla="*/ 399 h 464"/>
              <a:gd name="T18" fmla="*/ 128 w 472"/>
              <a:gd name="T19" fmla="*/ 399 h 464"/>
              <a:gd name="T20" fmla="*/ 128 w 472"/>
              <a:gd name="T21" fmla="*/ 463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 h="464">
                <a:moveTo>
                  <a:pt x="128" y="407"/>
                </a:moveTo>
                <a:lnTo>
                  <a:pt x="128" y="463"/>
                </a:lnTo>
                <a:lnTo>
                  <a:pt x="471" y="463"/>
                </a:lnTo>
                <a:lnTo>
                  <a:pt x="471" y="120"/>
                </a:lnTo>
                <a:lnTo>
                  <a:pt x="407" y="120"/>
                </a:lnTo>
                <a:lnTo>
                  <a:pt x="407" y="359"/>
                </a:lnTo>
                <a:lnTo>
                  <a:pt x="56" y="0"/>
                </a:lnTo>
                <a:lnTo>
                  <a:pt x="0" y="56"/>
                </a:lnTo>
                <a:lnTo>
                  <a:pt x="359" y="399"/>
                </a:lnTo>
                <a:lnTo>
                  <a:pt x="128" y="399"/>
                </a:lnTo>
                <a:lnTo>
                  <a:pt x="128" y="463"/>
                </a:lnTo>
              </a:path>
            </a:pathLst>
          </a:custGeom>
          <a:solidFill>
            <a:srgbClr val="E2E2E2"/>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a:lnSpc>
                <a:spcPct val="120000"/>
              </a:lnSpc>
              <a:defRPr/>
            </a:pP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276488" name="MH_Other_6"/>
          <p:cNvSpPr>
            <a:spLocks/>
          </p:cNvSpPr>
          <p:nvPr>
            <p:custDataLst>
              <p:tags r:id="rId7"/>
            </p:custDataLst>
          </p:nvPr>
        </p:nvSpPr>
        <p:spPr bwMode="blackWhite">
          <a:xfrm>
            <a:off x="4171519" y="1776845"/>
            <a:ext cx="827087" cy="882650"/>
          </a:xfrm>
          <a:custGeom>
            <a:avLst/>
            <a:gdLst>
              <a:gd name="T0" fmla="*/ 320 w 553"/>
              <a:gd name="T1" fmla="*/ 0 h 608"/>
              <a:gd name="T2" fmla="*/ 248 w 553"/>
              <a:gd name="T3" fmla="*/ 0 h 608"/>
              <a:gd name="T4" fmla="*/ 248 w 553"/>
              <a:gd name="T5" fmla="*/ 496 h 608"/>
              <a:gd name="T6" fmla="*/ 40 w 553"/>
              <a:gd name="T7" fmla="*/ 304 h 608"/>
              <a:gd name="T8" fmla="*/ 0 w 553"/>
              <a:gd name="T9" fmla="*/ 328 h 608"/>
              <a:gd name="T10" fmla="*/ 296 w 553"/>
              <a:gd name="T11" fmla="*/ 607 h 608"/>
              <a:gd name="T12" fmla="*/ 552 w 553"/>
              <a:gd name="T13" fmla="*/ 344 h 608"/>
              <a:gd name="T14" fmla="*/ 512 w 553"/>
              <a:gd name="T15" fmla="*/ 304 h 608"/>
              <a:gd name="T16" fmla="*/ 320 w 553"/>
              <a:gd name="T17" fmla="*/ 496 h 608"/>
              <a:gd name="T18" fmla="*/ 320 w 553"/>
              <a:gd name="T19" fmla="*/ 0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608">
                <a:moveTo>
                  <a:pt x="320" y="0"/>
                </a:moveTo>
                <a:lnTo>
                  <a:pt x="248" y="0"/>
                </a:lnTo>
                <a:lnTo>
                  <a:pt x="248" y="496"/>
                </a:lnTo>
                <a:lnTo>
                  <a:pt x="40" y="304"/>
                </a:lnTo>
                <a:lnTo>
                  <a:pt x="0" y="328"/>
                </a:lnTo>
                <a:lnTo>
                  <a:pt x="296" y="607"/>
                </a:lnTo>
                <a:lnTo>
                  <a:pt x="552" y="344"/>
                </a:lnTo>
                <a:lnTo>
                  <a:pt x="512" y="304"/>
                </a:lnTo>
                <a:lnTo>
                  <a:pt x="320" y="496"/>
                </a:lnTo>
                <a:lnTo>
                  <a:pt x="320" y="0"/>
                </a:lnTo>
              </a:path>
            </a:pathLst>
          </a:custGeom>
          <a:solidFill>
            <a:srgbClr val="E2E2E2"/>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a:lnSpc>
                <a:spcPct val="120000"/>
              </a:lnSpc>
              <a:defRPr/>
            </a:pP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276489" name="MH_Other_7"/>
          <p:cNvSpPr>
            <a:spLocks/>
          </p:cNvSpPr>
          <p:nvPr>
            <p:custDataLst>
              <p:tags r:id="rId8"/>
            </p:custDataLst>
          </p:nvPr>
        </p:nvSpPr>
        <p:spPr bwMode="blackWhite">
          <a:xfrm>
            <a:off x="2906280" y="3016684"/>
            <a:ext cx="920750" cy="803275"/>
          </a:xfrm>
          <a:custGeom>
            <a:avLst/>
            <a:gdLst>
              <a:gd name="T0" fmla="*/ 0 w 616"/>
              <a:gd name="T1" fmla="*/ 232 h 553"/>
              <a:gd name="T2" fmla="*/ 0 w 616"/>
              <a:gd name="T3" fmla="*/ 304 h 553"/>
              <a:gd name="T4" fmla="*/ 496 w 616"/>
              <a:gd name="T5" fmla="*/ 304 h 553"/>
              <a:gd name="T6" fmla="*/ 304 w 616"/>
              <a:gd name="T7" fmla="*/ 512 h 553"/>
              <a:gd name="T8" fmla="*/ 328 w 616"/>
              <a:gd name="T9" fmla="*/ 552 h 553"/>
              <a:gd name="T10" fmla="*/ 615 w 616"/>
              <a:gd name="T11" fmla="*/ 256 h 553"/>
              <a:gd name="T12" fmla="*/ 344 w 616"/>
              <a:gd name="T13" fmla="*/ 0 h 553"/>
              <a:gd name="T14" fmla="*/ 304 w 616"/>
              <a:gd name="T15" fmla="*/ 40 h 553"/>
              <a:gd name="T16" fmla="*/ 496 w 616"/>
              <a:gd name="T17" fmla="*/ 232 h 553"/>
              <a:gd name="T18" fmla="*/ 0 w 616"/>
              <a:gd name="T19" fmla="*/ 232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 h="553">
                <a:moveTo>
                  <a:pt x="0" y="232"/>
                </a:moveTo>
                <a:lnTo>
                  <a:pt x="0" y="304"/>
                </a:lnTo>
                <a:lnTo>
                  <a:pt x="496" y="304"/>
                </a:lnTo>
                <a:lnTo>
                  <a:pt x="304" y="512"/>
                </a:lnTo>
                <a:lnTo>
                  <a:pt x="328" y="552"/>
                </a:lnTo>
                <a:lnTo>
                  <a:pt x="615" y="256"/>
                </a:lnTo>
                <a:lnTo>
                  <a:pt x="344" y="0"/>
                </a:lnTo>
                <a:lnTo>
                  <a:pt x="304" y="40"/>
                </a:lnTo>
                <a:lnTo>
                  <a:pt x="496" y="232"/>
                </a:lnTo>
                <a:lnTo>
                  <a:pt x="0" y="232"/>
                </a:lnTo>
              </a:path>
            </a:pathLst>
          </a:custGeom>
          <a:solidFill>
            <a:srgbClr val="E2E2E2"/>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a:lnSpc>
                <a:spcPct val="120000"/>
              </a:lnSpc>
              <a:defRPr/>
            </a:pP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276490" name="MH_Other_8"/>
          <p:cNvSpPr>
            <a:spLocks/>
          </p:cNvSpPr>
          <p:nvPr>
            <p:custDataLst>
              <p:tags r:id="rId9"/>
            </p:custDataLst>
          </p:nvPr>
        </p:nvSpPr>
        <p:spPr bwMode="blackWhite">
          <a:xfrm>
            <a:off x="5366905" y="3003983"/>
            <a:ext cx="922338" cy="793750"/>
          </a:xfrm>
          <a:custGeom>
            <a:avLst/>
            <a:gdLst>
              <a:gd name="T0" fmla="*/ 615 w 616"/>
              <a:gd name="T1" fmla="*/ 240 h 545"/>
              <a:gd name="T2" fmla="*/ 615 w 616"/>
              <a:gd name="T3" fmla="*/ 304 h 545"/>
              <a:gd name="T4" fmla="*/ 119 w 616"/>
              <a:gd name="T5" fmla="*/ 304 h 545"/>
              <a:gd name="T6" fmla="*/ 311 w 616"/>
              <a:gd name="T7" fmla="*/ 504 h 545"/>
              <a:gd name="T8" fmla="*/ 279 w 616"/>
              <a:gd name="T9" fmla="*/ 544 h 545"/>
              <a:gd name="T10" fmla="*/ 0 w 616"/>
              <a:gd name="T11" fmla="*/ 256 h 545"/>
              <a:gd name="T12" fmla="*/ 271 w 616"/>
              <a:gd name="T13" fmla="*/ 0 h 545"/>
              <a:gd name="T14" fmla="*/ 311 w 616"/>
              <a:gd name="T15" fmla="*/ 40 h 545"/>
              <a:gd name="T16" fmla="*/ 119 w 616"/>
              <a:gd name="T17" fmla="*/ 240 h 545"/>
              <a:gd name="T18" fmla="*/ 615 w 616"/>
              <a:gd name="T19" fmla="*/ 24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6" h="545">
                <a:moveTo>
                  <a:pt x="615" y="240"/>
                </a:moveTo>
                <a:lnTo>
                  <a:pt x="615" y="304"/>
                </a:lnTo>
                <a:lnTo>
                  <a:pt x="119" y="304"/>
                </a:lnTo>
                <a:lnTo>
                  <a:pt x="311" y="504"/>
                </a:lnTo>
                <a:lnTo>
                  <a:pt x="279" y="544"/>
                </a:lnTo>
                <a:lnTo>
                  <a:pt x="0" y="256"/>
                </a:lnTo>
                <a:lnTo>
                  <a:pt x="271" y="0"/>
                </a:lnTo>
                <a:lnTo>
                  <a:pt x="311" y="40"/>
                </a:lnTo>
                <a:lnTo>
                  <a:pt x="119" y="240"/>
                </a:lnTo>
                <a:lnTo>
                  <a:pt x="615" y="240"/>
                </a:lnTo>
              </a:path>
            </a:pathLst>
          </a:custGeom>
          <a:solidFill>
            <a:srgbClr val="E2E2E2"/>
          </a:solidFill>
          <a:ln w="3175">
            <a:noFill/>
          </a:ln>
          <a:effectLst/>
          <a:extLst/>
        </p:spPr>
        <p:style>
          <a:lnRef idx="2">
            <a:schemeClr val="accent1">
              <a:shade val="50000"/>
            </a:schemeClr>
          </a:lnRef>
          <a:fillRef idx="1">
            <a:schemeClr val="accent1"/>
          </a:fillRef>
          <a:effectRef idx="0">
            <a:schemeClr val="accent1"/>
          </a:effectRef>
          <a:fontRef idx="minor">
            <a:schemeClr val="lt1"/>
          </a:fontRef>
        </p:style>
        <p:txBody>
          <a:bodyPr lIns="69972" tIns="34986" rIns="69972" bIns="34986" anchor="ctr"/>
          <a:lstStyle/>
          <a:p>
            <a:pPr>
              <a:lnSpc>
                <a:spcPct val="120000"/>
              </a:lnSpc>
              <a:defRPr/>
            </a:pPr>
            <a:endParaRPr lang="zh-CN" altLang="en-US" sz="1600">
              <a:solidFill>
                <a:schemeClr val="tx1"/>
              </a:solidFill>
              <a:latin typeface="微软雅黑" panose="020B0503020204020204" pitchFamily="34" charset="-122"/>
              <a:ea typeface="微软雅黑" panose="020B0503020204020204" pitchFamily="34" charset="-122"/>
            </a:endParaRPr>
          </a:p>
        </p:txBody>
      </p:sp>
      <p:sp>
        <p:nvSpPr>
          <p:cNvPr id="3082" name="MH_SubTitle_1"/>
          <p:cNvSpPr txBox="1">
            <a:spLocks noChangeArrowheads="1"/>
          </p:cNvSpPr>
          <p:nvPr>
            <p:custDataLst>
              <p:tags r:id="rId10"/>
            </p:custDataLst>
          </p:nvPr>
        </p:nvSpPr>
        <p:spPr bwMode="auto">
          <a:xfrm>
            <a:off x="1126694" y="2007034"/>
            <a:ext cx="2130425"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r" eaLnBrk="1" hangingPunct="1">
              <a:lnSpc>
                <a:spcPct val="100000"/>
              </a:lnSpc>
              <a:spcBef>
                <a:spcPct val="0"/>
              </a:spcBef>
              <a:buFontTx/>
              <a:buNone/>
              <a:defRPr/>
            </a:pPr>
            <a:r>
              <a:rPr lang="zh-CN" altLang="en-US" sz="1600" dirty="0">
                <a:latin typeface="+mn-lt"/>
                <a:ea typeface="+mn-ea"/>
                <a:cs typeface="宋体" panose="02010600030101010101" pitchFamily="2" charset="-122"/>
              </a:rPr>
              <a:t>成绩信息</a:t>
            </a:r>
          </a:p>
        </p:txBody>
      </p:sp>
      <p:sp>
        <p:nvSpPr>
          <p:cNvPr id="3083" name="MH_SubTitle_8"/>
          <p:cNvSpPr txBox="1">
            <a:spLocks noChangeArrowheads="1"/>
          </p:cNvSpPr>
          <p:nvPr>
            <p:custDataLst>
              <p:tags r:id="rId11"/>
            </p:custDataLst>
          </p:nvPr>
        </p:nvSpPr>
        <p:spPr bwMode="auto">
          <a:xfrm>
            <a:off x="803564" y="3140509"/>
            <a:ext cx="2024929"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r" eaLnBrk="1" hangingPunct="1">
              <a:lnSpc>
                <a:spcPct val="100000"/>
              </a:lnSpc>
              <a:spcBef>
                <a:spcPct val="0"/>
              </a:spcBef>
              <a:buFontTx/>
              <a:buNone/>
              <a:defRPr/>
            </a:pPr>
            <a:r>
              <a:rPr lang="zh-CN" altLang="en-US" sz="1600" dirty="0">
                <a:latin typeface="+mn-lt"/>
                <a:ea typeface="+mn-ea"/>
                <a:cs typeface="宋体" panose="02010600030101010101" pitchFamily="2" charset="-122"/>
              </a:rPr>
              <a:t>图书馆、自习室信息</a:t>
            </a:r>
            <a:endParaRPr lang="zh-CN" altLang="zh-CN" sz="1600" dirty="0">
              <a:latin typeface="+mn-lt"/>
              <a:ea typeface="+mn-ea"/>
              <a:cs typeface="宋体" panose="02010600030101010101" pitchFamily="2" charset="-122"/>
            </a:endParaRPr>
          </a:p>
        </p:txBody>
      </p:sp>
      <p:sp>
        <p:nvSpPr>
          <p:cNvPr id="3084" name="MH_SubTitle_7"/>
          <p:cNvSpPr txBox="1">
            <a:spLocks noChangeArrowheads="1"/>
          </p:cNvSpPr>
          <p:nvPr>
            <p:custDataLst>
              <p:tags r:id="rId12"/>
            </p:custDataLst>
          </p:nvPr>
        </p:nvSpPr>
        <p:spPr bwMode="auto">
          <a:xfrm>
            <a:off x="1011382" y="4378759"/>
            <a:ext cx="224732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r" eaLnBrk="1" hangingPunct="1">
              <a:lnSpc>
                <a:spcPct val="100000"/>
              </a:lnSpc>
              <a:spcBef>
                <a:spcPct val="0"/>
              </a:spcBef>
              <a:buFontTx/>
              <a:buNone/>
              <a:defRPr/>
            </a:pPr>
            <a:r>
              <a:rPr lang="zh-CN" altLang="en-US" sz="1600" dirty="0">
                <a:latin typeface="+mn-lt"/>
                <a:ea typeface="+mn-ea"/>
                <a:cs typeface="宋体" panose="02010600030101010101" pitchFamily="2" charset="-122"/>
              </a:rPr>
              <a:t>门禁信息</a:t>
            </a:r>
            <a:endParaRPr lang="zh-CN" altLang="zh-CN" sz="1600" dirty="0">
              <a:latin typeface="+mn-lt"/>
              <a:ea typeface="+mn-ea"/>
              <a:cs typeface="宋体" panose="02010600030101010101" pitchFamily="2" charset="-122"/>
            </a:endParaRPr>
          </a:p>
        </p:txBody>
      </p:sp>
      <p:sp>
        <p:nvSpPr>
          <p:cNvPr id="3085" name="MH_SubTitle_6"/>
          <p:cNvSpPr txBox="1">
            <a:spLocks noChangeArrowheads="1"/>
          </p:cNvSpPr>
          <p:nvPr>
            <p:custDataLst>
              <p:tags r:id="rId13"/>
            </p:custDataLst>
          </p:nvPr>
        </p:nvSpPr>
        <p:spPr bwMode="auto">
          <a:xfrm>
            <a:off x="3311093" y="5048684"/>
            <a:ext cx="25828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defRPr/>
            </a:pPr>
            <a:r>
              <a:rPr lang="zh-CN" altLang="en-US" sz="1600" dirty="0">
                <a:latin typeface="+mn-lt"/>
                <a:ea typeface="+mn-ea"/>
                <a:cs typeface="宋体" panose="02010600030101010101" pitchFamily="2" charset="-122"/>
              </a:rPr>
              <a:t>各种消费占比</a:t>
            </a:r>
            <a:endParaRPr lang="zh-CN" altLang="zh-CN" sz="1600" dirty="0">
              <a:latin typeface="+mn-lt"/>
              <a:ea typeface="+mn-ea"/>
              <a:cs typeface="宋体" panose="02010600030101010101" pitchFamily="2" charset="-122"/>
            </a:endParaRPr>
          </a:p>
        </p:txBody>
      </p:sp>
      <p:sp>
        <p:nvSpPr>
          <p:cNvPr id="3086" name="MH_SubTitle_5"/>
          <p:cNvSpPr txBox="1">
            <a:spLocks noChangeArrowheads="1"/>
          </p:cNvSpPr>
          <p:nvPr>
            <p:custDataLst>
              <p:tags r:id="rId14"/>
            </p:custDataLst>
          </p:nvPr>
        </p:nvSpPr>
        <p:spPr bwMode="auto">
          <a:xfrm>
            <a:off x="5982855" y="4378759"/>
            <a:ext cx="16510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defRPr/>
            </a:pPr>
            <a:r>
              <a:rPr lang="en-US" altLang="zh-CN" sz="3200" b="1" dirty="0">
                <a:latin typeface="Adobe 黑体 Std R" panose="020B0400000000000000" pitchFamily="34" charset="-122"/>
                <a:ea typeface="Adobe 黑体 Std R" panose="020B0400000000000000" pitchFamily="34" charset="-122"/>
                <a:cs typeface="宋体" panose="02010600030101010101" pitchFamily="2" charset="-122"/>
              </a:rPr>
              <a:t>. . . . . . . </a:t>
            </a:r>
            <a:endParaRPr lang="zh-CN" altLang="zh-CN" sz="3200" b="1" dirty="0">
              <a:latin typeface="Adobe 黑体 Std R" panose="020B0400000000000000" pitchFamily="34" charset="-122"/>
              <a:ea typeface="Adobe 黑体 Std R" panose="020B0400000000000000" pitchFamily="34" charset="-122"/>
              <a:cs typeface="宋体" panose="02010600030101010101" pitchFamily="2" charset="-122"/>
            </a:endParaRPr>
          </a:p>
        </p:txBody>
      </p:sp>
      <p:sp>
        <p:nvSpPr>
          <p:cNvPr id="3087" name="MH_SubTitle_4"/>
          <p:cNvSpPr txBox="1">
            <a:spLocks noChangeArrowheads="1"/>
          </p:cNvSpPr>
          <p:nvPr>
            <p:custDataLst>
              <p:tags r:id="rId15"/>
            </p:custDataLst>
          </p:nvPr>
        </p:nvSpPr>
        <p:spPr bwMode="auto">
          <a:xfrm>
            <a:off x="6441643" y="3135746"/>
            <a:ext cx="162401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defRPr/>
            </a:pPr>
            <a:endParaRPr lang="zh-CN" altLang="zh-CN" sz="1600" dirty="0">
              <a:latin typeface="+mn-lt"/>
              <a:ea typeface="+mn-ea"/>
              <a:cs typeface="宋体" panose="02010600030101010101" pitchFamily="2" charset="-122"/>
            </a:endParaRPr>
          </a:p>
        </p:txBody>
      </p:sp>
      <p:sp>
        <p:nvSpPr>
          <p:cNvPr id="3088" name="MH_SubTitle_3"/>
          <p:cNvSpPr txBox="1">
            <a:spLocks noChangeArrowheads="1"/>
          </p:cNvSpPr>
          <p:nvPr>
            <p:custDataLst>
              <p:tags r:id="rId16"/>
            </p:custDataLst>
          </p:nvPr>
        </p:nvSpPr>
        <p:spPr bwMode="auto">
          <a:xfrm>
            <a:off x="5957455" y="1968934"/>
            <a:ext cx="1413164" cy="54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Tx/>
              <a:buNone/>
              <a:defRPr/>
            </a:pPr>
            <a:endParaRPr lang="zh-CN" altLang="zh-CN" sz="1600" dirty="0">
              <a:latin typeface="+mn-lt"/>
              <a:ea typeface="+mn-ea"/>
              <a:cs typeface="宋体" panose="02010600030101010101" pitchFamily="2" charset="-122"/>
            </a:endParaRPr>
          </a:p>
        </p:txBody>
      </p:sp>
      <p:sp>
        <p:nvSpPr>
          <p:cNvPr id="3089" name="MH_SubTitle_2"/>
          <p:cNvSpPr txBox="1">
            <a:spLocks noChangeArrowheads="1"/>
          </p:cNvSpPr>
          <p:nvPr>
            <p:custDataLst>
              <p:tags r:id="rId17"/>
            </p:custDataLst>
          </p:nvPr>
        </p:nvSpPr>
        <p:spPr bwMode="auto">
          <a:xfrm>
            <a:off x="3495243" y="1230746"/>
            <a:ext cx="21971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defRPr/>
            </a:pPr>
            <a:r>
              <a:rPr lang="zh-CN" altLang="en-US" sz="1600" dirty="0">
                <a:latin typeface="+mn-lt"/>
                <a:ea typeface="+mn-ea"/>
                <a:cs typeface="宋体" panose="02010600030101010101" pitchFamily="2" charset="-122"/>
              </a:rPr>
              <a:t>校园卡信息</a:t>
            </a:r>
          </a:p>
        </p:txBody>
      </p:sp>
      <p:sp>
        <p:nvSpPr>
          <p:cNvPr id="26" name="MH_Title_1"/>
          <p:cNvSpPr>
            <a:spLocks noChangeArrowheads="1"/>
          </p:cNvSpPr>
          <p:nvPr>
            <p:custDataLst>
              <p:tags r:id="rId18"/>
            </p:custDataLst>
          </p:nvPr>
        </p:nvSpPr>
        <p:spPr bwMode="blackWhite">
          <a:xfrm>
            <a:off x="3993719" y="2796020"/>
            <a:ext cx="1220787" cy="1220788"/>
          </a:xfrm>
          <a:prstGeom prst="ellipse">
            <a:avLst/>
          </a:prstGeom>
          <a:gradFill>
            <a:gsLst>
              <a:gs pos="0">
                <a:schemeClr val="accent1">
                  <a:lumMod val="60000"/>
                  <a:lumOff val="40000"/>
                </a:schemeClr>
              </a:gs>
              <a:gs pos="100000">
                <a:schemeClr val="accent1">
                  <a:lumMod val="75000"/>
                </a:schemeClr>
              </a:gs>
            </a:gsLst>
            <a:lin ang="10800000" scaled="0"/>
          </a:gradFill>
          <a:ln w="282575" cmpd="dbl">
            <a:noFill/>
          </a:ln>
          <a:effectLst/>
          <a:extLst/>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a:lnSpc>
                <a:spcPct val="120000"/>
              </a:lnSpc>
              <a:defRPr/>
            </a:pPr>
            <a:r>
              <a:rPr lang="zh-CN" altLang="en-US" b="1" dirty="0">
                <a:solidFill>
                  <a:srgbClr val="FFFFFF"/>
                </a:solidFill>
                <a:effectLst>
                  <a:outerShdw blurRad="50800" dist="38100" dir="2700000" algn="tl" rotWithShape="0">
                    <a:prstClr val="black">
                      <a:alpha val="40000"/>
                    </a:prstClr>
                  </a:outerShdw>
                </a:effectLst>
              </a:rPr>
              <a:t>贫困生认定</a:t>
            </a:r>
          </a:p>
        </p:txBody>
      </p:sp>
      <p:sp>
        <p:nvSpPr>
          <p:cNvPr id="3091" name="MH_PageTitle"/>
          <p:cNvSpPr>
            <a:spLocks noGrp="1"/>
          </p:cNvSpPr>
          <p:nvPr>
            <p:ph type="title"/>
            <p:custDataLst>
              <p:tags r:id="rId19"/>
            </p:custDataLst>
          </p:nvPr>
        </p:nvSpPr>
        <p:spPr>
          <a:xfrm>
            <a:off x="204788" y="233362"/>
            <a:ext cx="9601200" cy="660469"/>
          </a:xfrm>
        </p:spPr>
        <p:txBody>
          <a:bodyPr/>
          <a:lstStyle/>
          <a:p>
            <a:r>
              <a:rPr lang="en-US" altLang="zh-CN" dirty="0"/>
              <a:t>1.3</a:t>
            </a:r>
            <a:r>
              <a:rPr lang="zh-CN" altLang="en-US" dirty="0"/>
              <a:t>基于校园大数据的贫困生认定</a:t>
            </a:r>
          </a:p>
        </p:txBody>
      </p:sp>
      <p:sp>
        <p:nvSpPr>
          <p:cNvPr id="20" name="MH_SubTitle_5"/>
          <p:cNvSpPr txBox="1">
            <a:spLocks noChangeArrowheads="1"/>
          </p:cNvSpPr>
          <p:nvPr>
            <p:custDataLst>
              <p:tags r:id="rId20"/>
            </p:custDataLst>
          </p:nvPr>
        </p:nvSpPr>
        <p:spPr bwMode="auto">
          <a:xfrm>
            <a:off x="6329219" y="3097647"/>
            <a:ext cx="20828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defRPr/>
            </a:pPr>
            <a:r>
              <a:rPr lang="zh-CN" altLang="en-US" sz="1600" dirty="0">
                <a:cs typeface="宋体" panose="02010600030101010101" pitchFamily="2" charset="-122"/>
              </a:rPr>
              <a:t>食堂消费信息</a:t>
            </a:r>
            <a:endParaRPr lang="zh-CN" altLang="zh-CN" sz="1600" dirty="0">
              <a:cs typeface="宋体" panose="02010600030101010101" pitchFamily="2" charset="-122"/>
            </a:endParaRPr>
          </a:p>
        </p:txBody>
      </p:sp>
      <p:sp>
        <p:nvSpPr>
          <p:cNvPr id="21" name="MH_SubTitle_5"/>
          <p:cNvSpPr txBox="1">
            <a:spLocks noChangeArrowheads="1"/>
          </p:cNvSpPr>
          <p:nvPr>
            <p:custDataLst>
              <p:tags r:id="rId21"/>
            </p:custDataLst>
          </p:nvPr>
        </p:nvSpPr>
        <p:spPr bwMode="auto">
          <a:xfrm>
            <a:off x="5857444" y="1795827"/>
            <a:ext cx="20828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972" tIns="34986" rIns="69972" bIns="34986" anchor="ct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defRPr/>
            </a:pPr>
            <a:r>
              <a:rPr lang="zh-CN" altLang="en-US" sz="1600" dirty="0">
                <a:cs typeface="宋体" panose="02010600030101010101" pitchFamily="2" charset="-122"/>
              </a:rPr>
              <a:t>超市消费信息</a:t>
            </a:r>
            <a:endParaRPr lang="zh-CN" altLang="zh-CN" sz="1600" dirty="0">
              <a:cs typeface="宋体" panose="02010600030101010101" pitchFamily="2" charset="-122"/>
            </a:endParaRPr>
          </a:p>
        </p:txBody>
      </p:sp>
      <p:cxnSp>
        <p:nvCxnSpPr>
          <p:cNvPr id="22" name="MH_Other_1"/>
          <p:cNvCxnSpPr/>
          <p:nvPr>
            <p:custDataLst>
              <p:tags r:id="rId22"/>
            </p:custDataLst>
          </p:nvPr>
        </p:nvCxnSpPr>
        <p:spPr bwMode="auto">
          <a:xfrm>
            <a:off x="9378857" y="1998215"/>
            <a:ext cx="1548000" cy="0"/>
          </a:xfrm>
          <a:prstGeom prst="line">
            <a:avLst/>
          </a:prstGeom>
          <a:solidFill>
            <a:srgbClr val="49ACC1"/>
          </a:solidFill>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MH_Other_2"/>
          <p:cNvSpPr/>
          <p:nvPr>
            <p:custDataLst>
              <p:tags r:id="rId23"/>
            </p:custDataLst>
          </p:nvPr>
        </p:nvSpPr>
        <p:spPr>
          <a:xfrm rot="18925946">
            <a:off x="8403227" y="1210817"/>
            <a:ext cx="812010" cy="609008"/>
          </a:xfrm>
          <a:prstGeom prst="notchedRightArrow">
            <a:avLst>
              <a:gd name="adj1" fmla="val 46829"/>
              <a:gd name="adj2" fmla="val 50000"/>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FEFFFF"/>
                </a:solidFill>
              </a:rPr>
              <a:t>A</a:t>
            </a:r>
            <a:endParaRPr lang="zh-CN" altLang="en-US" dirty="0">
              <a:solidFill>
                <a:srgbClr val="FEFFFF"/>
              </a:solidFill>
            </a:endParaRPr>
          </a:p>
        </p:txBody>
      </p:sp>
      <p:sp>
        <p:nvSpPr>
          <p:cNvPr id="24" name="MH_SubTitle_1"/>
          <p:cNvSpPr/>
          <p:nvPr>
            <p:custDataLst>
              <p:tags r:id="rId24"/>
            </p:custDataLst>
          </p:nvPr>
        </p:nvSpPr>
        <p:spPr>
          <a:xfrm>
            <a:off x="9378857" y="666067"/>
            <a:ext cx="2175834" cy="11733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dirty="0">
                <a:solidFill>
                  <a:srgbClr val="FEFFFF"/>
                </a:solidFill>
              </a:rPr>
              <a:t>利用校园大数据真实全面反映学生</a:t>
            </a:r>
            <a:r>
              <a:rPr lang="zh-CN" altLang="en-US" b="1" dirty="0">
                <a:solidFill>
                  <a:srgbClr val="FEFFFF"/>
                </a:solidFill>
              </a:rPr>
              <a:t>生活情况</a:t>
            </a:r>
            <a:r>
              <a:rPr lang="zh-CN" altLang="en-US" dirty="0">
                <a:solidFill>
                  <a:srgbClr val="FEFFFF"/>
                </a:solidFill>
              </a:rPr>
              <a:t>和</a:t>
            </a:r>
            <a:r>
              <a:rPr lang="zh-CN" altLang="en-US" b="1" dirty="0">
                <a:solidFill>
                  <a:srgbClr val="FEFFFF"/>
                </a:solidFill>
              </a:rPr>
              <a:t>消费水平</a:t>
            </a:r>
          </a:p>
        </p:txBody>
      </p:sp>
      <p:cxnSp>
        <p:nvCxnSpPr>
          <p:cNvPr id="25" name="MH_Other_3"/>
          <p:cNvCxnSpPr/>
          <p:nvPr>
            <p:custDataLst>
              <p:tags r:id="rId25"/>
            </p:custDataLst>
          </p:nvPr>
        </p:nvCxnSpPr>
        <p:spPr bwMode="auto">
          <a:xfrm>
            <a:off x="9378857" y="3958070"/>
            <a:ext cx="1548000" cy="0"/>
          </a:xfrm>
          <a:prstGeom prst="line">
            <a:avLst/>
          </a:prstGeom>
          <a:solidFill>
            <a:srgbClr val="BAD328"/>
          </a:solidFill>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7" name="MH_Other_4"/>
          <p:cNvSpPr/>
          <p:nvPr>
            <p:custDataLst>
              <p:tags r:id="rId26"/>
            </p:custDataLst>
          </p:nvPr>
        </p:nvSpPr>
        <p:spPr>
          <a:xfrm rot="18925946">
            <a:off x="8403227" y="3096354"/>
            <a:ext cx="812010" cy="609008"/>
          </a:xfrm>
          <a:prstGeom prst="notchedRightArrow">
            <a:avLst>
              <a:gd name="adj1" fmla="val 46829"/>
              <a:gd name="adj2" fmla="val 5000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FEFFFF"/>
                </a:solidFill>
              </a:rPr>
              <a:t>B</a:t>
            </a:r>
            <a:endParaRPr lang="zh-CN" altLang="en-US" dirty="0">
              <a:solidFill>
                <a:srgbClr val="FEFFFF"/>
              </a:solidFill>
            </a:endParaRPr>
          </a:p>
        </p:txBody>
      </p:sp>
      <p:sp>
        <p:nvSpPr>
          <p:cNvPr id="28" name="MH_SubTitle_2"/>
          <p:cNvSpPr/>
          <p:nvPr>
            <p:custDataLst>
              <p:tags r:id="rId27"/>
            </p:custDataLst>
          </p:nvPr>
        </p:nvSpPr>
        <p:spPr>
          <a:xfrm>
            <a:off x="9378857" y="2237674"/>
            <a:ext cx="2175834" cy="156293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zh-CN" altLang="en-US" dirty="0">
                <a:solidFill>
                  <a:srgbClr val="FEFFFF"/>
                </a:solidFill>
              </a:rPr>
              <a:t>利用数据挖掘技术</a:t>
            </a:r>
            <a:r>
              <a:rPr lang="zh-CN" altLang="en-US" b="1" dirty="0">
                <a:solidFill>
                  <a:srgbClr val="FEFFFF"/>
                </a:solidFill>
              </a:rPr>
              <a:t>动态跟踪</a:t>
            </a:r>
            <a:r>
              <a:rPr lang="zh-CN" altLang="en-US" dirty="0">
                <a:solidFill>
                  <a:srgbClr val="FEFFFF"/>
                </a:solidFill>
              </a:rPr>
              <a:t>定位贫困生，</a:t>
            </a:r>
            <a:r>
              <a:rPr lang="zh-CN" altLang="zh-CN" dirty="0">
                <a:solidFill>
                  <a:srgbClr val="FEFFFF"/>
                </a:solidFill>
              </a:rPr>
              <a:t>实现对现行认定</a:t>
            </a:r>
            <a:r>
              <a:rPr lang="zh-CN" altLang="en-US" dirty="0">
                <a:solidFill>
                  <a:srgbClr val="FEFFFF"/>
                </a:solidFill>
              </a:rPr>
              <a:t>方法的</a:t>
            </a:r>
            <a:r>
              <a:rPr lang="zh-CN" altLang="zh-CN" dirty="0">
                <a:solidFill>
                  <a:srgbClr val="FEFFFF"/>
                </a:solidFill>
              </a:rPr>
              <a:t>有效的补充，实现精准资助。</a:t>
            </a:r>
            <a:endParaRPr lang="zh-CN" altLang="en-US" dirty="0">
              <a:solidFill>
                <a:srgbClr val="FEFFFF"/>
              </a:solidFill>
            </a:endParaRPr>
          </a:p>
        </p:txBody>
      </p:sp>
      <p:cxnSp>
        <p:nvCxnSpPr>
          <p:cNvPr id="29" name="MH_Other_5"/>
          <p:cNvCxnSpPr/>
          <p:nvPr>
            <p:custDataLst>
              <p:tags r:id="rId28"/>
            </p:custDataLst>
          </p:nvPr>
        </p:nvCxnSpPr>
        <p:spPr bwMode="auto">
          <a:xfrm>
            <a:off x="9378857" y="5655843"/>
            <a:ext cx="1548000" cy="0"/>
          </a:xfrm>
          <a:prstGeom prst="line">
            <a:avLst/>
          </a:prstGeom>
          <a:solidFill>
            <a:srgbClr val="40C2A2"/>
          </a:solidFill>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30" name="MH_Other_6"/>
          <p:cNvSpPr/>
          <p:nvPr>
            <p:custDataLst>
              <p:tags r:id="rId29"/>
            </p:custDataLst>
          </p:nvPr>
        </p:nvSpPr>
        <p:spPr>
          <a:xfrm rot="18925946">
            <a:off x="8469919" y="4785978"/>
            <a:ext cx="812010" cy="609008"/>
          </a:xfrm>
          <a:prstGeom prst="notchedRightArrow">
            <a:avLst>
              <a:gd name="adj1" fmla="val 46829"/>
              <a:gd name="adj2" fmla="val 50000"/>
            </a:avLst>
          </a:prstGeom>
          <a:solidFill>
            <a:schemeClr val="accent3"/>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FEFFFF"/>
                </a:solidFill>
              </a:rPr>
              <a:t>C</a:t>
            </a:r>
            <a:endParaRPr lang="zh-CN" altLang="en-US" dirty="0">
              <a:solidFill>
                <a:srgbClr val="FEFFFF"/>
              </a:solidFill>
            </a:endParaRPr>
          </a:p>
        </p:txBody>
      </p:sp>
      <p:sp>
        <p:nvSpPr>
          <p:cNvPr id="31" name="MH_SubTitle_3"/>
          <p:cNvSpPr/>
          <p:nvPr>
            <p:custDataLst>
              <p:tags r:id="rId30"/>
            </p:custDataLst>
          </p:nvPr>
        </p:nvSpPr>
        <p:spPr>
          <a:xfrm>
            <a:off x="9378857" y="4378759"/>
            <a:ext cx="2175834" cy="117333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r>
              <a:rPr lang="zh-CN" altLang="en-US" dirty="0">
                <a:solidFill>
                  <a:srgbClr val="FEFFFF"/>
                </a:solidFill>
              </a:rPr>
              <a:t>数据脱敏处理，保护</a:t>
            </a:r>
            <a:r>
              <a:rPr lang="zh-CN" altLang="en-US" b="1" dirty="0">
                <a:solidFill>
                  <a:srgbClr val="FEFFFF"/>
                </a:solidFill>
              </a:rPr>
              <a:t>学生隐私</a:t>
            </a:r>
            <a:r>
              <a:rPr lang="zh-CN" altLang="en-US" dirty="0">
                <a:solidFill>
                  <a:srgbClr val="FEFFFF"/>
                </a:solidFill>
              </a:rPr>
              <a:t>，防止</a:t>
            </a:r>
            <a:r>
              <a:rPr lang="zh-CN" altLang="en-US" b="1" dirty="0">
                <a:solidFill>
                  <a:srgbClr val="FEFFFF"/>
                </a:solidFill>
              </a:rPr>
              <a:t>人为干预</a:t>
            </a:r>
            <a:r>
              <a:rPr lang="zh-CN" altLang="en-US" dirty="0">
                <a:solidFill>
                  <a:srgbClr val="FEFFFF"/>
                </a:solidFill>
              </a:rPr>
              <a:t>，保障公平公正</a:t>
            </a:r>
          </a:p>
        </p:txBody>
      </p:sp>
    </p:spTree>
    <p:custDataLst>
      <p:tags r:id="rId1"/>
    </p:custData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MH" val="20170711171734"/>
  <p:tag name="MH_LIBRARY" val="GRAPHIC"/>
</p:tagLst>
</file>

<file path=ppt/tags/tag10.xml><?xml version="1.0" encoding="utf-8"?>
<p:tagLst xmlns:a="http://schemas.openxmlformats.org/drawingml/2006/main" xmlns:r="http://schemas.openxmlformats.org/officeDocument/2006/relationships" xmlns:p="http://schemas.openxmlformats.org/presentationml/2006/main">
  <p:tag name="MH" val="20170711181549"/>
  <p:tag name="MH_LIBRARY" val="GRAPHIC"/>
  <p:tag name="MH_TYPE" val="SubTitle"/>
  <p:tag name="MH_ORDER" val="2"/>
</p:tagLst>
</file>

<file path=ppt/tags/tag100.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0"/>
</p:tagLst>
</file>

<file path=ppt/tags/tag101.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1"/>
</p:tagLst>
</file>

<file path=ppt/tags/tag102.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2"/>
</p:tagLst>
</file>

<file path=ppt/tags/tag103.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3"/>
</p:tagLst>
</file>

<file path=ppt/tags/tag104.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4"/>
</p:tagLst>
</file>

<file path=ppt/tags/tag105.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5"/>
</p:tagLst>
</file>

<file path=ppt/tags/tag106.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6"/>
</p:tagLst>
</file>

<file path=ppt/tags/tag107.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7"/>
</p:tagLst>
</file>

<file path=ppt/tags/tag108.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8"/>
</p:tagLst>
</file>

<file path=ppt/tags/tag109.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1"/>
</p:tagLst>
</file>

<file path=ppt/tags/tag11.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1"/>
</p:tagLst>
</file>

<file path=ppt/tags/tag110.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2"/>
</p:tagLst>
</file>

<file path=ppt/tags/tag111.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3"/>
</p:tagLst>
</file>

<file path=ppt/tags/tag112.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4"/>
</p:tagLst>
</file>

<file path=ppt/tags/tag113.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5"/>
</p:tagLst>
</file>

<file path=ppt/tags/tag114.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6"/>
</p:tagLst>
</file>

<file path=ppt/tags/tag115.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7"/>
</p:tagLst>
</file>

<file path=ppt/tags/tag116.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8"/>
</p:tagLst>
</file>

<file path=ppt/tags/tag117.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9"/>
</p:tagLst>
</file>

<file path=ppt/tags/tag118.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0"/>
</p:tagLst>
</file>

<file path=ppt/tags/tag119.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1"/>
</p:tagLst>
</file>

<file path=ppt/tags/tag12.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2"/>
</p:tagLst>
</file>

<file path=ppt/tags/tag120.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2"/>
</p:tagLst>
</file>

<file path=ppt/tags/tag121.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3"/>
</p:tagLst>
</file>

<file path=ppt/tags/tag122.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4"/>
</p:tagLst>
</file>

<file path=ppt/tags/tag123.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5"/>
</p:tagLst>
</file>

<file path=ppt/tags/tag124.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6"/>
</p:tagLst>
</file>

<file path=ppt/tags/tag125.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7"/>
</p:tagLst>
</file>

<file path=ppt/tags/tag126.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Other"/>
  <p:tag name="MH_ORDER" val="28"/>
</p:tagLst>
</file>

<file path=ppt/tags/tag127.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1"/>
</p:tagLst>
</file>

<file path=ppt/tags/tag128.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2"/>
</p:tagLst>
</file>

<file path=ppt/tags/tag129.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3"/>
</p:tagLst>
</file>

<file path=ppt/tags/tag13.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Desc"/>
  <p:tag name="MH_ORDER" val="1"/>
</p:tagLst>
</file>

<file path=ppt/tags/tag130.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4"/>
</p:tagLst>
</file>

<file path=ppt/tags/tag131.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5"/>
</p:tagLst>
</file>

<file path=ppt/tags/tag132.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6"/>
</p:tagLst>
</file>

<file path=ppt/tags/tag133.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7"/>
</p:tagLst>
</file>

<file path=ppt/tags/tag134.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8"/>
</p:tagLst>
</file>

<file path=ppt/tags/tag135.xml><?xml version="1.0" encoding="utf-8"?>
<p:tagLst xmlns:a="http://schemas.openxmlformats.org/drawingml/2006/main" xmlns:r="http://schemas.openxmlformats.org/officeDocument/2006/relationships" xmlns:p="http://schemas.openxmlformats.org/presentationml/2006/main">
  <p:tag name="MH" val="20170712151316"/>
  <p:tag name="MH_LIBRARY" val="GRAPHIC"/>
  <p:tag name="MH_TYPE" val="SubTitle"/>
  <p:tag name="MH_ORDER" val="9"/>
</p:tagLst>
</file>

<file path=ppt/tags/tag136.xml><?xml version="1.0" encoding="utf-8"?>
<p:tagLst xmlns:a="http://schemas.openxmlformats.org/drawingml/2006/main" xmlns:r="http://schemas.openxmlformats.org/officeDocument/2006/relationships" xmlns:p="http://schemas.openxmlformats.org/presentationml/2006/main">
  <p:tag name="MH" val="20170711171734"/>
  <p:tag name="MH_LIBRARY" val="GRAPHIC"/>
</p:tagLst>
</file>

<file path=ppt/tags/tag137.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5"/>
</p:tagLst>
</file>

<file path=ppt/tags/tag138.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6"/>
</p:tagLst>
</file>

<file path=ppt/tags/tag139.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TextBox 7"/>
</p:tagLst>
</file>

<file path=ppt/tags/tag14.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3"/>
</p:tagLst>
</file>

<file path=ppt/tags/tag140.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文本框 8"/>
</p:tagLst>
</file>

<file path=ppt/tags/tag141.xml><?xml version="1.0" encoding="utf-8"?>
<p:tagLst xmlns:a="http://schemas.openxmlformats.org/drawingml/2006/main" xmlns:r="http://schemas.openxmlformats.org/officeDocument/2006/relationships" xmlns:p="http://schemas.openxmlformats.org/presentationml/2006/main">
  <p:tag name="MH" val="20170711171734"/>
  <p:tag name="MH_LIBRARY" val="GRAPHIC"/>
</p:tagLst>
</file>

<file path=ppt/tags/tag142.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5"/>
</p:tagLst>
</file>

<file path=ppt/tags/tag143.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6"/>
</p:tagLst>
</file>

<file path=ppt/tags/tag144.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TextBox 7"/>
</p:tagLst>
</file>

<file path=ppt/tags/tag145.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文本框 8"/>
</p:tagLst>
</file>

<file path=ppt/tags/tag146.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LiuChBZh#"/>
  <p:tag name="MH_LAYOUT" val="SubTitle"/>
  <p:tag name="MH" val="20170712155151"/>
  <p:tag name="MH_LIBRARY" val="GRAPHIC"/>
</p:tagLst>
</file>

<file path=ppt/tags/tag147.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SubTitle"/>
  <p:tag name="MH_ORDER" val="1"/>
</p:tagLst>
</file>

<file path=ppt/tags/tag148.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Other"/>
  <p:tag name="MH_ORDER" val="1"/>
</p:tagLst>
</file>

<file path=ppt/tags/tag149.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SubTitle"/>
  <p:tag name="MH_ORDER" val="2"/>
</p:tagLst>
</file>

<file path=ppt/tags/tag15.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4"/>
</p:tagLst>
</file>

<file path=ppt/tags/tag150.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Other"/>
  <p:tag name="MH_ORDER" val="2"/>
</p:tagLst>
</file>

<file path=ppt/tags/tag151.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SubTitle"/>
  <p:tag name="MH_ORDER" val="3"/>
</p:tagLst>
</file>

<file path=ppt/tags/tag152.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Other"/>
  <p:tag name="MH_ORDER" val="3"/>
</p:tagLst>
</file>

<file path=ppt/tags/tag153.xml><?xml version="1.0" encoding="utf-8"?>
<p:tagLst xmlns:a="http://schemas.openxmlformats.org/drawingml/2006/main" xmlns:r="http://schemas.openxmlformats.org/officeDocument/2006/relationships" xmlns:p="http://schemas.openxmlformats.org/presentationml/2006/main">
  <p:tag name="MH" val="20170712155151"/>
  <p:tag name="MH_LIBRARY" val="GRAPHIC"/>
  <p:tag name="MH_TYPE" val="PageTitle"/>
  <p:tag name="MH_ORDER" val="PageTitle"/>
</p:tagLst>
</file>

<file path=ppt/tags/tag154.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XunHChF#"/>
  <p:tag name="MH_LAYOUT" val="TitleSubTitle"/>
  <p:tag name="MH" val="20170712154351"/>
  <p:tag name="MH_LIBRARY" val="GRAPHIC"/>
</p:tagLst>
</file>

<file path=ppt/tags/tag155.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1"/>
</p:tagLst>
</file>

<file path=ppt/tags/tag156.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2"/>
</p:tagLst>
</file>

<file path=ppt/tags/tag157.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3"/>
</p:tagLst>
</file>

<file path=ppt/tags/tag158.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4"/>
</p:tagLst>
</file>

<file path=ppt/tags/tag159.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5"/>
</p:tagLst>
</file>

<file path=ppt/tags/tag16.xml><?xml version="1.0" encoding="utf-8"?>
<p:tagLst xmlns:a="http://schemas.openxmlformats.org/drawingml/2006/main" xmlns:r="http://schemas.openxmlformats.org/officeDocument/2006/relationships" xmlns:p="http://schemas.openxmlformats.org/presentationml/2006/main">
  <p:tag name="MH" val="20170711182031"/>
  <p:tag name="MH_LIBRARY" val="GRAPHIC"/>
  <p:tag name="MH_TYPE" val="PageTitle"/>
  <p:tag name="MH_ORDER" val="PageTitle"/>
</p:tagLst>
</file>

<file path=ppt/tags/tag160.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6"/>
</p:tagLst>
</file>

<file path=ppt/tags/tag161.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7"/>
</p:tagLst>
</file>

<file path=ppt/tags/tag162.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8"/>
</p:tagLst>
</file>

<file path=ppt/tags/tag163.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9"/>
</p:tagLst>
</file>

<file path=ppt/tags/tag164.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10"/>
</p:tagLst>
</file>

<file path=ppt/tags/tag165.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11"/>
</p:tagLst>
</file>

<file path=ppt/tags/tag166.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Other"/>
  <p:tag name="MH_ORDER" val="12"/>
</p:tagLst>
</file>

<file path=ppt/tags/tag167.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SubTitle"/>
  <p:tag name="MH_ORDER" val="1"/>
</p:tagLst>
</file>

<file path=ppt/tags/tag168.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SubTitle"/>
  <p:tag name="MH_ORDER" val="4"/>
</p:tagLst>
</file>

<file path=ppt/tags/tag169.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SubTitle"/>
  <p:tag name="MH_ORDER" val="2"/>
</p:tagLst>
</file>

<file path=ppt/tags/tag17.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1"/>
</p:tagLst>
</file>

<file path=ppt/tags/tag170.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SubTitle"/>
  <p:tag name="MH_ORDER" val="3"/>
</p:tagLst>
</file>

<file path=ppt/tags/tag171.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Title"/>
  <p:tag name="MH_ORDER" val="1"/>
</p:tagLst>
</file>

<file path=ppt/tags/tag172.xml><?xml version="1.0" encoding="utf-8"?>
<p:tagLst xmlns:a="http://schemas.openxmlformats.org/drawingml/2006/main" xmlns:r="http://schemas.openxmlformats.org/officeDocument/2006/relationships" xmlns:p="http://schemas.openxmlformats.org/presentationml/2006/main">
  <p:tag name="MH" val="20170712154351"/>
  <p:tag name="MH_LIBRARY" val="GRAPHIC"/>
  <p:tag name="MH_TYPE" val="PageTitle"/>
  <p:tag name="MH_ORDER" val="PageTitle"/>
</p:tagLst>
</file>

<file path=ppt/tags/tag173.xml><?xml version="1.0" encoding="utf-8"?>
<p:tagLst xmlns:a="http://schemas.openxmlformats.org/drawingml/2006/main" xmlns:r="http://schemas.openxmlformats.org/officeDocument/2006/relationships" xmlns:p="http://schemas.openxmlformats.org/presentationml/2006/main">
  <p:tag name="MH" val="20170712160046"/>
  <p:tag name="MH_LIBRARY" val="GRAPHIC"/>
</p:tagLst>
</file>

<file path=ppt/tags/tag174.xml><?xml version="1.0" encoding="utf-8"?>
<p:tagLst xmlns:a="http://schemas.openxmlformats.org/drawingml/2006/main" xmlns:r="http://schemas.openxmlformats.org/officeDocument/2006/relationships" xmlns:p="http://schemas.openxmlformats.org/presentationml/2006/main">
  <p:tag name="MH" val="20170712160046"/>
  <p:tag name="MH_LIBRARY" val="GRAPHIC"/>
  <p:tag name="MH_ORDER" val="TextBox 1"/>
</p:tagLst>
</file>

<file path=ppt/tags/tag175.xml><?xml version="1.0" encoding="utf-8"?>
<p:tagLst xmlns:a="http://schemas.openxmlformats.org/drawingml/2006/main" xmlns:r="http://schemas.openxmlformats.org/officeDocument/2006/relationships" xmlns:p="http://schemas.openxmlformats.org/presentationml/2006/main">
  <p:tag name="MH" val="20170712160046"/>
  <p:tag name="MH_LIBRARY" val="GRAPHIC"/>
  <p:tag name="MH_ORDER" val="Block Arc 2"/>
</p:tagLst>
</file>

<file path=ppt/tags/tag18.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2"/>
</p:tagLst>
</file>

<file path=ppt/tags/tag19.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Desc"/>
  <p:tag name="MH_ORDER" val="1"/>
</p:tagLst>
</file>

<file path=ppt/tags/tag2.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5"/>
</p:tagLst>
</file>

<file path=ppt/tags/tag20.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3"/>
</p:tagLst>
</file>

<file path=ppt/tags/tag21.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4"/>
</p:tagLst>
</file>

<file path=ppt/tags/tag22.xml><?xml version="1.0" encoding="utf-8"?>
<p:tagLst xmlns:a="http://schemas.openxmlformats.org/drawingml/2006/main" xmlns:r="http://schemas.openxmlformats.org/officeDocument/2006/relationships" xmlns:p="http://schemas.openxmlformats.org/presentationml/2006/main">
  <p:tag name="MH" val="20170711182031"/>
  <p:tag name="MH_LIBRARY" val="GRAPHIC"/>
  <p:tag name="MH_TYPE" val="PageTitle"/>
  <p:tag name="MH_ORDER" val="PageTitle"/>
</p:tagLst>
</file>

<file path=ppt/tags/tag23.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1"/>
</p:tagLst>
</file>

<file path=ppt/tags/tag24.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2"/>
</p:tagLst>
</file>

<file path=ppt/tags/tag25.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Desc"/>
  <p:tag name="MH_ORDER" val="1"/>
</p:tagLst>
</file>

<file path=ppt/tags/tag26.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3"/>
</p:tagLst>
</file>

<file path=ppt/tags/tag27.xml><?xml version="1.0" encoding="utf-8"?>
<p:tagLst xmlns:a="http://schemas.openxmlformats.org/drawingml/2006/main" xmlns:r="http://schemas.openxmlformats.org/officeDocument/2006/relationships" xmlns:p="http://schemas.openxmlformats.org/presentationml/2006/main">
  <p:tag name="MH" val="20170711182506"/>
  <p:tag name="MH_LIBRARY" val="GRAPHIC"/>
  <p:tag name="MH_TYPE" val="Other"/>
  <p:tag name="MH_ORDER" val="4"/>
</p:tagLst>
</file>

<file path=ppt/tags/tag28.xml><?xml version="1.0" encoding="utf-8"?>
<p:tagLst xmlns:a="http://schemas.openxmlformats.org/drawingml/2006/main" xmlns:r="http://schemas.openxmlformats.org/officeDocument/2006/relationships" xmlns:p="http://schemas.openxmlformats.org/presentationml/2006/main">
  <p:tag name="MH" val="20170711182031"/>
  <p:tag name="MH_LIBRARY" val="GRAPHIC"/>
  <p:tag name="MH_TYPE" val="PageTitle"/>
  <p:tag name="MH_ORDER" val="PageTitle"/>
</p:tagLst>
</file>

<file path=ppt/tags/tag29.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YinZJG#"/>
  <p:tag name="MH_LAYOUT" val="TitleSubTitle"/>
  <p:tag name="MH" val="20170711174743"/>
  <p:tag name="MH_LIBRARY" val="GRAPHIC"/>
</p:tagLst>
</file>

<file path=ppt/tags/tag3.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6"/>
</p:tagLst>
</file>

<file path=ppt/tags/tag30.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SubTitle"/>
  <p:tag name="MH_ORDER" val="4"/>
</p:tagLst>
</file>

<file path=ppt/tags/tag31.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Other"/>
  <p:tag name="MH_ORDER" val="1"/>
</p:tagLst>
</file>

<file path=ppt/tags/tag32.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Other"/>
  <p:tag name="MH_ORDER" val="2"/>
</p:tagLst>
</file>

<file path=ppt/tags/tag33.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Other"/>
  <p:tag name="MH_ORDER" val="3"/>
</p:tagLst>
</file>

<file path=ppt/tags/tag34.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Other"/>
  <p:tag name="MH_ORDER" val="4"/>
</p:tagLst>
</file>

<file path=ppt/tags/tag35.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SubTitle"/>
  <p:tag name="MH_ORDER" val="1"/>
</p:tagLst>
</file>

<file path=ppt/tags/tag36.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SubTitle"/>
  <p:tag name="MH_ORDER" val="2"/>
</p:tagLst>
</file>

<file path=ppt/tags/tag37.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SubTitle"/>
  <p:tag name="MH_ORDER" val="3"/>
</p:tagLst>
</file>

<file path=ppt/tags/tag38.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Other"/>
  <p:tag name="MH_ORDER" val="5"/>
</p:tagLst>
</file>

<file path=ppt/tags/tag39.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Title"/>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TextBox 7"/>
</p:tagLst>
</file>

<file path=ppt/tags/tag40.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Other"/>
  <p:tag name="MH_ORDER" val="1"/>
</p:tagLst>
</file>

<file path=ppt/tags/tag41.xml><?xml version="1.0" encoding="utf-8"?>
<p:tagLst xmlns:a="http://schemas.openxmlformats.org/drawingml/2006/main" xmlns:r="http://schemas.openxmlformats.org/officeDocument/2006/relationships" xmlns:p="http://schemas.openxmlformats.org/presentationml/2006/main">
  <p:tag name="MH" val="20170711174743"/>
  <p:tag name="MH_LIBRARY" val="GRAPHIC"/>
  <p:tag name="MH_TYPE" val="SubTitle"/>
  <p:tag name="MH_ORDER" val="4"/>
</p:tagLst>
</file>

<file path=ppt/tags/tag42.xml><?xml version="1.0" encoding="utf-8"?>
<p:tagLst xmlns:a="http://schemas.openxmlformats.org/drawingml/2006/main" xmlns:r="http://schemas.openxmlformats.org/officeDocument/2006/relationships" xmlns:p="http://schemas.openxmlformats.org/presentationml/2006/main">
  <p:tag name="MH" val="20170711182031"/>
  <p:tag name="MH_LIBRARY" val="GRAPHIC"/>
  <p:tag name="MH_TYPE" val="PageTitle"/>
  <p:tag name="MH_ORDER" val="PageTitle"/>
</p:tagLst>
</file>

<file path=ppt/tags/tag43.xml><?xml version="1.0" encoding="utf-8"?>
<p:tagLst xmlns:a="http://schemas.openxmlformats.org/drawingml/2006/main" xmlns:r="http://schemas.openxmlformats.org/officeDocument/2006/relationships" xmlns:p="http://schemas.openxmlformats.org/presentationml/2006/main">
  <p:tag name="MH_TYPE" val="#NeiR#"/>
  <p:tag name="MH_NUMBER" val="大于六"/>
  <p:tag name="MH_CATEGORY" val="#YinZJG#"/>
  <p:tag name="MH_LAYOUT" val="TitleSubTitle"/>
  <p:tag name="MH" val="20170711185056"/>
  <p:tag name="MH_LIBRARY" val="GRAPHIC"/>
</p:tagLst>
</file>

<file path=ppt/tags/tag44.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Other"/>
  <p:tag name="MH_ORDER" val="1"/>
</p:tagLst>
</file>

<file path=ppt/tags/tag45.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Other"/>
  <p:tag name="MH_ORDER" val="2"/>
</p:tagLst>
</file>

<file path=ppt/tags/tag46.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Other"/>
  <p:tag name="MH_ORDER" val="3"/>
</p:tagLst>
</file>

<file path=ppt/tags/tag47.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Other"/>
  <p:tag name="MH_ORDER" val="4"/>
</p:tagLst>
</file>

<file path=ppt/tags/tag48.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Other"/>
  <p:tag name="MH_ORDER" val="5"/>
</p:tagLst>
</file>

<file path=ppt/tags/tag49.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Other"/>
  <p:tag name="MH_ORDER" val="6"/>
</p:tagLst>
</file>

<file path=ppt/tags/tag5.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文本框 8"/>
</p:tagLst>
</file>

<file path=ppt/tags/tag50.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Other"/>
  <p:tag name="MH_ORDER" val="7"/>
</p:tagLst>
</file>

<file path=ppt/tags/tag51.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Other"/>
  <p:tag name="MH_ORDER" val="8"/>
</p:tagLst>
</file>

<file path=ppt/tags/tag52.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1"/>
</p:tagLst>
</file>

<file path=ppt/tags/tag53.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8"/>
</p:tagLst>
</file>

<file path=ppt/tags/tag54.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7"/>
</p:tagLst>
</file>

<file path=ppt/tags/tag55.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6"/>
</p:tagLst>
</file>

<file path=ppt/tags/tag56.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5"/>
</p:tagLst>
</file>

<file path=ppt/tags/tag57.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4"/>
</p:tagLst>
</file>

<file path=ppt/tags/tag58.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3"/>
</p:tagLst>
</file>

<file path=ppt/tags/tag59.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2"/>
</p:tagLst>
</file>

<file path=ppt/tags/tag6.xml><?xml version="1.0" encoding="utf-8"?>
<p:tagLst xmlns:a="http://schemas.openxmlformats.org/drawingml/2006/main" xmlns:r="http://schemas.openxmlformats.org/officeDocument/2006/relationships" xmlns:p="http://schemas.openxmlformats.org/presentationml/2006/main">
  <p:tag name="MH_TYPE" val="#NeiR#"/>
  <p:tag name="MH_NUMBER" val="4"/>
  <p:tag name="MH_CATEGORY" val="#LiuChBZh#"/>
  <p:tag name="MH_LAYOUT" val="SubTitleText"/>
  <p:tag name="MH" val="20170711181549"/>
  <p:tag name="MH_LIBRARY" val="GRAPHIC"/>
</p:tagLst>
</file>

<file path=ppt/tags/tag60.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Title"/>
  <p:tag name="MH_ORDER" val="1"/>
</p:tagLst>
</file>

<file path=ppt/tags/tag61.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PageTitle"/>
  <p:tag name="MH_ORDER" val="PageTitle"/>
</p:tagLst>
</file>

<file path=ppt/tags/tag62.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5"/>
</p:tagLst>
</file>

<file path=ppt/tags/tag63.xml><?xml version="1.0" encoding="utf-8"?>
<p:tagLst xmlns:a="http://schemas.openxmlformats.org/drawingml/2006/main" xmlns:r="http://schemas.openxmlformats.org/officeDocument/2006/relationships" xmlns:p="http://schemas.openxmlformats.org/presentationml/2006/main">
  <p:tag name="MH" val="20170711185056"/>
  <p:tag name="MH_LIBRARY" val="GRAPHIC"/>
  <p:tag name="MH_TYPE" val="SubTitle"/>
  <p:tag name="MH_ORDER" val="5"/>
</p:tagLst>
</file>

<file path=ppt/tags/tag64.xml><?xml version="1.0" encoding="utf-8"?>
<p:tagLst xmlns:a="http://schemas.openxmlformats.org/drawingml/2006/main" xmlns:r="http://schemas.openxmlformats.org/officeDocument/2006/relationships" xmlns:p="http://schemas.openxmlformats.org/presentationml/2006/main">
  <p:tag name="MH" val="20170711190107"/>
  <p:tag name="MH_LIBRARY" val="GRAPHIC"/>
  <p:tag name="MH_TYPE" val="Other"/>
  <p:tag name="MH_ORDER" val="1"/>
</p:tagLst>
</file>

<file path=ppt/tags/tag65.xml><?xml version="1.0" encoding="utf-8"?>
<p:tagLst xmlns:a="http://schemas.openxmlformats.org/drawingml/2006/main" xmlns:r="http://schemas.openxmlformats.org/officeDocument/2006/relationships" xmlns:p="http://schemas.openxmlformats.org/presentationml/2006/main">
  <p:tag name="MH" val="20170711190107"/>
  <p:tag name="MH_LIBRARY" val="GRAPHIC"/>
  <p:tag name="MH_TYPE" val="Other"/>
  <p:tag name="MH_ORDER" val="2"/>
</p:tagLst>
</file>

<file path=ppt/tags/tag66.xml><?xml version="1.0" encoding="utf-8"?>
<p:tagLst xmlns:a="http://schemas.openxmlformats.org/drawingml/2006/main" xmlns:r="http://schemas.openxmlformats.org/officeDocument/2006/relationships" xmlns:p="http://schemas.openxmlformats.org/presentationml/2006/main">
  <p:tag name="MH" val="20170711190107"/>
  <p:tag name="MH_LIBRARY" val="GRAPHIC"/>
  <p:tag name="MH_TYPE" val="SubTitle"/>
  <p:tag name="MH_ORDER" val="1"/>
</p:tagLst>
</file>

<file path=ppt/tags/tag67.xml><?xml version="1.0" encoding="utf-8"?>
<p:tagLst xmlns:a="http://schemas.openxmlformats.org/drawingml/2006/main" xmlns:r="http://schemas.openxmlformats.org/officeDocument/2006/relationships" xmlns:p="http://schemas.openxmlformats.org/presentationml/2006/main">
  <p:tag name="MH" val="20170711190107"/>
  <p:tag name="MH_LIBRARY" val="GRAPHIC"/>
  <p:tag name="MH_TYPE" val="Other"/>
  <p:tag name="MH_ORDER" val="3"/>
</p:tagLst>
</file>

<file path=ppt/tags/tag68.xml><?xml version="1.0" encoding="utf-8"?>
<p:tagLst xmlns:a="http://schemas.openxmlformats.org/drawingml/2006/main" xmlns:r="http://schemas.openxmlformats.org/officeDocument/2006/relationships" xmlns:p="http://schemas.openxmlformats.org/presentationml/2006/main">
  <p:tag name="MH" val="20170711190107"/>
  <p:tag name="MH_LIBRARY" val="GRAPHIC"/>
  <p:tag name="MH_TYPE" val="Other"/>
  <p:tag name="MH_ORDER" val="4"/>
</p:tagLst>
</file>

<file path=ppt/tags/tag69.xml><?xml version="1.0" encoding="utf-8"?>
<p:tagLst xmlns:a="http://schemas.openxmlformats.org/drawingml/2006/main" xmlns:r="http://schemas.openxmlformats.org/officeDocument/2006/relationships" xmlns:p="http://schemas.openxmlformats.org/presentationml/2006/main">
  <p:tag name="MH" val="20170711190107"/>
  <p:tag name="MH_LIBRARY" val="GRAPHIC"/>
  <p:tag name="MH_TYPE" val="SubTitle"/>
  <p:tag name="MH_ORDER" val="2"/>
</p:tagLst>
</file>

<file path=ppt/tags/tag7.xml><?xml version="1.0" encoding="utf-8"?>
<p:tagLst xmlns:a="http://schemas.openxmlformats.org/drawingml/2006/main" xmlns:r="http://schemas.openxmlformats.org/officeDocument/2006/relationships" xmlns:p="http://schemas.openxmlformats.org/presentationml/2006/main">
  <p:tag name="MH" val="20170711181549"/>
  <p:tag name="MH_LIBRARY" val="GRAPHIC"/>
  <p:tag name="MH_TYPE" val="SubTitle"/>
  <p:tag name="MH_ORDER" val="3"/>
</p:tagLst>
</file>

<file path=ppt/tags/tag70.xml><?xml version="1.0" encoding="utf-8"?>
<p:tagLst xmlns:a="http://schemas.openxmlformats.org/drawingml/2006/main" xmlns:r="http://schemas.openxmlformats.org/officeDocument/2006/relationships" xmlns:p="http://schemas.openxmlformats.org/presentationml/2006/main">
  <p:tag name="MH" val="20170711190107"/>
  <p:tag name="MH_LIBRARY" val="GRAPHIC"/>
  <p:tag name="MH_TYPE" val="Other"/>
  <p:tag name="MH_ORDER" val="5"/>
</p:tagLst>
</file>

<file path=ppt/tags/tag71.xml><?xml version="1.0" encoding="utf-8"?>
<p:tagLst xmlns:a="http://schemas.openxmlformats.org/drawingml/2006/main" xmlns:r="http://schemas.openxmlformats.org/officeDocument/2006/relationships" xmlns:p="http://schemas.openxmlformats.org/presentationml/2006/main">
  <p:tag name="MH" val="20170711190107"/>
  <p:tag name="MH_LIBRARY" val="GRAPHIC"/>
  <p:tag name="MH_TYPE" val="Other"/>
  <p:tag name="MH_ORDER" val="6"/>
</p:tagLst>
</file>

<file path=ppt/tags/tag72.xml><?xml version="1.0" encoding="utf-8"?>
<p:tagLst xmlns:a="http://schemas.openxmlformats.org/drawingml/2006/main" xmlns:r="http://schemas.openxmlformats.org/officeDocument/2006/relationships" xmlns:p="http://schemas.openxmlformats.org/presentationml/2006/main">
  <p:tag name="MH" val="20170711190107"/>
  <p:tag name="MH_LIBRARY" val="GRAPHIC"/>
  <p:tag name="MH_TYPE" val="SubTitle"/>
  <p:tag name="MH_ORDER" val="3"/>
</p:tagLst>
</file>

<file path=ppt/tags/tag73.xml><?xml version="1.0" encoding="utf-8"?>
<p:tagLst xmlns:a="http://schemas.openxmlformats.org/drawingml/2006/main" xmlns:r="http://schemas.openxmlformats.org/officeDocument/2006/relationships" xmlns:p="http://schemas.openxmlformats.org/presentationml/2006/main">
  <p:tag name="MH" val="20170711171734"/>
  <p:tag name="MH_LIBRARY" val="GRAPHIC"/>
</p:tagLst>
</file>

<file path=ppt/tags/tag74.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5"/>
</p:tagLst>
</file>

<file path=ppt/tags/tag75.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Straight Connector 6"/>
</p:tagLst>
</file>

<file path=ppt/tags/tag76.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TextBox 7"/>
</p:tagLst>
</file>

<file path=ppt/tags/tag77.xml><?xml version="1.0" encoding="utf-8"?>
<p:tagLst xmlns:a="http://schemas.openxmlformats.org/drawingml/2006/main" xmlns:r="http://schemas.openxmlformats.org/officeDocument/2006/relationships" xmlns:p="http://schemas.openxmlformats.org/presentationml/2006/main">
  <p:tag name="MH" val="20170711171734"/>
  <p:tag name="MH_LIBRARY" val="GRAPHIC"/>
  <p:tag name="MH_ORDER" val="文本框 8"/>
</p:tagLst>
</file>

<file path=ppt/tags/tag78.xml><?xml version="1.0" encoding="utf-8"?>
<p:tagLst xmlns:a="http://schemas.openxmlformats.org/drawingml/2006/main" xmlns:r="http://schemas.openxmlformats.org/officeDocument/2006/relationships" xmlns:p="http://schemas.openxmlformats.org/presentationml/2006/main">
  <p:tag name="MH_TYPE" val="#NeiR#"/>
  <p:tag name="MH_NUMBER" val="3"/>
  <p:tag name="MH_CATEGORY" val="#BingLLB#"/>
  <p:tag name="MH_LAYOUT" val="SubTitleText"/>
  <p:tag name="MH" val="20170711192441"/>
  <p:tag name="MH_LIBRARY" val="GRAPHIC"/>
</p:tagLst>
</file>

<file path=ppt/tags/tag79.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70711181549"/>
  <p:tag name="MH_LIBRARY" val="GRAPHIC"/>
  <p:tag name="MH_TYPE" val="SubTitle"/>
  <p:tag name="MH_ORDER" val="1"/>
</p:tagLst>
</file>

<file path=ppt/tags/tag80.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2"/>
</p:tagLst>
</file>

<file path=ppt/tags/tag81.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3"/>
</p:tagLst>
</file>

<file path=ppt/tags/tag82.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4"/>
</p:tagLst>
</file>

<file path=ppt/tags/tag83.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5"/>
</p:tagLst>
</file>

<file path=ppt/tags/tag84.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Text"/>
  <p:tag name="MH_ORDER" val="1"/>
</p:tagLst>
</file>

<file path=ppt/tags/tag85.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SubTitle"/>
  <p:tag name="MH_ORDER" val="1"/>
</p:tagLst>
</file>

<file path=ppt/tags/tag86.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6"/>
</p:tagLst>
</file>

<file path=ppt/tags/tag87.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7"/>
</p:tagLst>
</file>

<file path=ppt/tags/tag88.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8"/>
</p:tagLst>
</file>

<file path=ppt/tags/tag89.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9"/>
</p:tagLst>
</file>

<file path=ppt/tags/tag9.xml><?xml version="1.0" encoding="utf-8"?>
<p:tagLst xmlns:a="http://schemas.openxmlformats.org/drawingml/2006/main" xmlns:r="http://schemas.openxmlformats.org/officeDocument/2006/relationships" xmlns:p="http://schemas.openxmlformats.org/presentationml/2006/main">
  <p:tag name="MH" val="20170711181549"/>
  <p:tag name="MH_LIBRARY" val="GRAPHIC"/>
  <p:tag name="MH_TYPE" val="SubTitle"/>
  <p:tag name="MH_ORDER" val="4"/>
</p:tagLst>
</file>

<file path=ppt/tags/tag90.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0"/>
</p:tagLst>
</file>

<file path=ppt/tags/tag91.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Text"/>
  <p:tag name="MH_ORDER" val="3"/>
</p:tagLst>
</file>

<file path=ppt/tags/tag92.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SubTitle"/>
  <p:tag name="MH_ORDER" val="3"/>
</p:tagLst>
</file>

<file path=ppt/tags/tag93.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1"/>
</p:tagLst>
</file>

<file path=ppt/tags/tag94.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2"/>
</p:tagLst>
</file>

<file path=ppt/tags/tag95.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3"/>
</p:tagLst>
</file>

<file path=ppt/tags/tag96.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4"/>
</p:tagLst>
</file>

<file path=ppt/tags/tag97.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Other"/>
  <p:tag name="MH_ORDER" val="15"/>
</p:tagLst>
</file>

<file path=ppt/tags/tag98.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Text"/>
  <p:tag name="MH_ORDER" val="2"/>
</p:tagLst>
</file>

<file path=ppt/tags/tag99.xml><?xml version="1.0" encoding="utf-8"?>
<p:tagLst xmlns:a="http://schemas.openxmlformats.org/drawingml/2006/main" xmlns:r="http://schemas.openxmlformats.org/officeDocument/2006/relationships" xmlns:p="http://schemas.openxmlformats.org/presentationml/2006/main">
  <p:tag name="MH" val="20170711192441"/>
  <p:tag name="MH_LIBRARY" val="GRAPHIC"/>
  <p:tag name="MH_TYPE" val="SubTitle"/>
  <p:tag name="MH_ORDER" val="2"/>
</p:tagLst>
</file>

<file path=ppt/theme/theme1.xml><?xml version="1.0" encoding="utf-8"?>
<a:theme xmlns:a="http://schemas.openxmlformats.org/drawingml/2006/main" name="Red Line Business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15_4109default" id="{E728D685-11FC-4812-BA85-57AC6F9C9F40}" vid="{BC4E008B-95FF-4815-904E-143A8EDFC1D4}"/>
    </a:ext>
  </a:extLst>
</a:theme>
</file>

<file path=ppt/theme/theme2.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8F180B1C-2212-497F-A259-C959ADD048C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带红线的业务演示文稿（宽屏）</Template>
  <TotalTime>0</TotalTime>
  <Words>1173</Words>
  <Application>Microsoft Office PowerPoint</Application>
  <PresentationFormat>宽屏</PresentationFormat>
  <Paragraphs>256</Paragraphs>
  <Slides>29</Slides>
  <Notes>5</Notes>
  <HiddenSlides>0</HiddenSlides>
  <MMClips>0</MMClips>
  <ScaleCrop>false</ScaleCrop>
  <HeadingPairs>
    <vt:vector size="8" baseType="variant">
      <vt:variant>
        <vt:lpstr>已用的字体</vt:lpstr>
      </vt:variant>
      <vt:variant>
        <vt:i4>17</vt:i4>
      </vt:variant>
      <vt:variant>
        <vt:lpstr>主题</vt:lpstr>
      </vt:variant>
      <vt:variant>
        <vt:i4>1</vt:i4>
      </vt:variant>
      <vt:variant>
        <vt:lpstr>嵌入 OLE 服务器</vt:lpstr>
      </vt:variant>
      <vt:variant>
        <vt:i4>1</vt:i4>
      </vt:variant>
      <vt:variant>
        <vt:lpstr>幻灯片标题</vt:lpstr>
      </vt:variant>
      <vt:variant>
        <vt:i4>29</vt:i4>
      </vt:variant>
    </vt:vector>
  </HeadingPairs>
  <TitlesOfParts>
    <vt:vector size="48" baseType="lpstr">
      <vt:lpstr>Adobe 黑体 Std R</vt:lpstr>
      <vt:lpstr>Arial Unicode MS</vt:lpstr>
      <vt:lpstr>微軟正黑體</vt:lpstr>
      <vt:lpstr>Microsoft YaHei UI</vt:lpstr>
      <vt:lpstr>等线</vt:lpstr>
      <vt:lpstr>方正正中黑_GBK</vt:lpstr>
      <vt:lpstr>华文隶书</vt:lpstr>
      <vt:lpstr>宋体</vt:lpstr>
      <vt:lpstr>微软雅黑</vt:lpstr>
      <vt:lpstr>幼圆</vt:lpstr>
      <vt:lpstr>Arial</vt:lpstr>
      <vt:lpstr>Arial Rounded MT Bold</vt:lpstr>
      <vt:lpstr>Calibri</vt:lpstr>
      <vt:lpstr>Cambria</vt:lpstr>
      <vt:lpstr>Impact</vt:lpstr>
      <vt:lpstr>Times New Roman</vt:lpstr>
      <vt:lpstr>Wingdings</vt:lpstr>
      <vt:lpstr>Red Line Business 16x9</vt:lpstr>
      <vt:lpstr>Visio.Drawing.15</vt:lpstr>
      <vt:lpstr>基于校园大数据的贫困生预测 流程报告</vt:lpstr>
      <vt:lpstr>PowerPoint 演示文稿</vt:lpstr>
      <vt:lpstr>PowerPoint 演示文稿</vt:lpstr>
      <vt:lpstr>PowerPoint 演示文稿</vt:lpstr>
      <vt:lpstr>1.1.1数字校园校园大数据</vt:lpstr>
      <vt:lpstr>1.1.2校园大数据学生画像</vt:lpstr>
      <vt:lpstr>1.1.3学生画像评估、认定、管理</vt:lpstr>
      <vt:lpstr>1.2高校贫困生认定方式现状调查</vt:lpstr>
      <vt:lpstr>1.3基于校园大数据的贫困生认定</vt:lpstr>
      <vt:lpstr>PowerPoint 演示文稿</vt:lpstr>
      <vt:lpstr>基于大数据的贫困认定流程提要</vt:lpstr>
      <vt:lpstr>2.1 数据分析与处理</vt:lpstr>
      <vt:lpstr>2.1.1数据分析</vt:lpstr>
      <vt:lpstr>2.1.2数据处理</vt:lpstr>
      <vt:lpstr>2.2 特征工程</vt:lpstr>
      <vt:lpstr>2.2 特征工程</vt:lpstr>
      <vt:lpstr>二、特征工程</vt:lpstr>
      <vt:lpstr>二、特征工程</vt:lpstr>
      <vt:lpstr>二、特征工程</vt:lpstr>
      <vt:lpstr>PowerPoint 演示文稿</vt:lpstr>
      <vt:lpstr>PowerPoint 演示文稿</vt:lpstr>
      <vt:lpstr>3.1、算法调研与调参</vt:lpstr>
      <vt:lpstr>3.1 算法调研与调参</vt:lpstr>
      <vt:lpstr>3.2模型融合</vt:lpstr>
      <vt:lpstr>3.3 模型评估 验证准确率</vt:lpstr>
      <vt:lpstr>PowerPoint 演示文稿</vt:lpstr>
      <vt:lpstr>4.1计划摘要</vt:lpstr>
      <vt:lpstr>4.2 完善算法、提高准确率</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2017-06-22T02:06:17Z</dcterms:created>
  <dcterms:modified xsi:type="dcterms:W3CDTF">2017-07-13T02:12:35Z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TC030310239991</vt:lpwstr>
  </property>
</Properties>
</file>

<file path=docProps/thumbnail.jpeg>
</file>